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309" r:id="rId2"/>
    <p:sldId id="308" r:id="rId3"/>
    <p:sldId id="307" r:id="rId4"/>
    <p:sldId id="306" r:id="rId5"/>
    <p:sldId id="300" r:id="rId6"/>
    <p:sldId id="301" r:id="rId7"/>
    <p:sldId id="302" r:id="rId8"/>
    <p:sldId id="303" r:id="rId9"/>
    <p:sldId id="304" r:id="rId10"/>
    <p:sldId id="305" r:id="rId11"/>
    <p:sldId id="285" r:id="rId12"/>
    <p:sldId id="262" r:id="rId13"/>
    <p:sldId id="315" r:id="rId14"/>
    <p:sldId id="316" r:id="rId15"/>
    <p:sldId id="263" r:id="rId16"/>
    <p:sldId id="264" r:id="rId17"/>
    <p:sldId id="282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311" r:id="rId26"/>
    <p:sldId id="272" r:id="rId27"/>
    <p:sldId id="312" r:id="rId28"/>
    <p:sldId id="313" r:id="rId29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30"/>
    </p:embeddedFont>
    <p:embeddedFont>
      <p:font typeface="APLRainbowRug" panose="02000603000000000000" pitchFamily="2" charset="0"/>
      <p:regular r:id="rId31"/>
    </p:embeddedFont>
    <p:embeddedFont>
      <p:font typeface="BRX Friday at Four" pitchFamily="2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DDC3A9-5B6E-4643-B3F3-743043898217}" v="434" dt="2022-06-01T01:07:19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62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7BDDC3A9-5B6E-4643-B3F3-743043898217}"/>
    <pc:docChg chg="custSel modSld">
      <pc:chgData name="Laura Oathout" userId="6ff55ba14486fe89" providerId="LiveId" clId="{7BDDC3A9-5B6E-4643-B3F3-743043898217}" dt="2022-06-01T01:07:19.181" v="755"/>
      <pc:docMkLst>
        <pc:docMk/>
      </pc:docMkLst>
      <pc:sldChg chg="delSp mod setBg">
        <pc:chgData name="Laura Oathout" userId="6ff55ba14486fe89" providerId="LiveId" clId="{7BDDC3A9-5B6E-4643-B3F3-743043898217}" dt="2022-06-01T01:07:18.398" v="319"/>
        <pc:sldMkLst>
          <pc:docMk/>
          <pc:sldMk cId="3486808620" sldId="262"/>
        </pc:sldMkLst>
        <pc:spChg chg="del">
          <ac:chgData name="Laura Oathout" userId="6ff55ba14486fe89" providerId="LiveId" clId="{7BDDC3A9-5B6E-4643-B3F3-743043898217}" dt="2022-06-01T01:07:18.378" v="309"/>
          <ac:spMkLst>
            <pc:docMk/>
            <pc:sldMk cId="3486808620" sldId="262"/>
            <ac:spMk id="25" creationId="{079DF099-1B21-2906-DD5E-AB3BDC2BD90D}"/>
          </ac:spMkLst>
        </pc:spChg>
        <pc:spChg chg="del">
          <ac:chgData name="Laura Oathout" userId="6ff55ba14486fe89" providerId="LiveId" clId="{7BDDC3A9-5B6E-4643-B3F3-743043898217}" dt="2022-06-01T01:07:18.367" v="281"/>
          <ac:spMkLst>
            <pc:docMk/>
            <pc:sldMk cId="3486808620" sldId="262"/>
            <ac:spMk id="26" creationId="{A93625A6-E23F-5847-5B73-182983F2CEEF}"/>
          </ac:spMkLst>
        </pc:spChg>
        <pc:spChg chg="del">
          <ac:chgData name="Laura Oathout" userId="6ff55ba14486fe89" providerId="LiveId" clId="{7BDDC3A9-5B6E-4643-B3F3-743043898217}" dt="2022-06-01T01:07:18.369" v="283"/>
          <ac:spMkLst>
            <pc:docMk/>
            <pc:sldMk cId="3486808620" sldId="262"/>
            <ac:spMk id="29" creationId="{A0DF4F24-B40B-1E9C-B56F-7F5A99DC6E40}"/>
          </ac:spMkLst>
        </pc:spChg>
        <pc:picChg chg="del">
          <ac:chgData name="Laura Oathout" userId="6ff55ba14486fe89" providerId="LiveId" clId="{7BDDC3A9-5B6E-4643-B3F3-743043898217}" dt="2022-06-01T01:07:18.378" v="307"/>
          <ac:picMkLst>
            <pc:docMk/>
            <pc:sldMk cId="3486808620" sldId="262"/>
            <ac:picMk id="5" creationId="{1039430F-8489-95FF-7C9A-2B9B4265F042}"/>
          </ac:picMkLst>
        </pc:picChg>
        <pc:picChg chg="del">
          <ac:chgData name="Laura Oathout" userId="6ff55ba14486fe89" providerId="LiveId" clId="{7BDDC3A9-5B6E-4643-B3F3-743043898217}" dt="2022-06-01T01:07:18.373" v="293"/>
          <ac:picMkLst>
            <pc:docMk/>
            <pc:sldMk cId="3486808620" sldId="262"/>
            <ac:picMk id="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79" v="311"/>
          <ac:picMkLst>
            <pc:docMk/>
            <pc:sldMk cId="3486808620" sldId="262"/>
            <ac:picMk id="10" creationId="{915D30EC-BC33-DDC9-3575-C92D78B9F3DC}"/>
          </ac:picMkLst>
        </pc:picChg>
        <pc:picChg chg="del">
          <ac:chgData name="Laura Oathout" userId="6ff55ba14486fe89" providerId="LiveId" clId="{7BDDC3A9-5B6E-4643-B3F3-743043898217}" dt="2022-06-01T01:07:18.374" v="295"/>
          <ac:picMkLst>
            <pc:docMk/>
            <pc:sldMk cId="3486808620" sldId="262"/>
            <ac:picMk id="15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75" v="299"/>
          <ac:picMkLst>
            <pc:docMk/>
            <pc:sldMk cId="3486808620" sldId="262"/>
            <ac:picMk id="19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76" v="303"/>
          <ac:picMkLst>
            <pc:docMk/>
            <pc:sldMk cId="3486808620" sldId="262"/>
            <ac:picMk id="2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70" v="287"/>
          <ac:picMkLst>
            <pc:docMk/>
            <pc:sldMk cId="3486808620" sldId="262"/>
            <ac:picMk id="30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71" v="289"/>
          <ac:picMkLst>
            <pc:docMk/>
            <pc:sldMk cId="3486808620" sldId="262"/>
            <ac:picMk id="31" creationId="{4C4E0E3A-355A-E696-76D8-6F575C1FDCF5}"/>
          </ac:picMkLst>
        </pc:picChg>
        <pc:picChg chg="del">
          <ac:chgData name="Laura Oathout" userId="6ff55ba14486fe89" providerId="LiveId" clId="{7BDDC3A9-5B6E-4643-B3F3-743043898217}" dt="2022-06-01T01:07:18.379" v="313"/>
          <ac:picMkLst>
            <pc:docMk/>
            <pc:sldMk cId="3486808620" sldId="262"/>
            <ac:picMk id="34" creationId="{B7CCCA60-3A71-513B-B379-71D87487671A}"/>
          </ac:picMkLst>
        </pc:picChg>
        <pc:picChg chg="del">
          <ac:chgData name="Laura Oathout" userId="6ff55ba14486fe89" providerId="LiveId" clId="{7BDDC3A9-5B6E-4643-B3F3-743043898217}" dt="2022-06-01T01:07:18.379" v="315"/>
          <ac:picMkLst>
            <pc:docMk/>
            <pc:sldMk cId="3486808620" sldId="262"/>
            <ac:picMk id="36" creationId="{EC02C1C4-1DDB-9389-19F5-D1F0989DFB93}"/>
          </ac:picMkLst>
        </pc:picChg>
        <pc:picChg chg="del">
          <ac:chgData name="Laura Oathout" userId="6ff55ba14486fe89" providerId="LiveId" clId="{7BDDC3A9-5B6E-4643-B3F3-743043898217}" dt="2022-06-01T01:07:18.380" v="317"/>
          <ac:picMkLst>
            <pc:docMk/>
            <pc:sldMk cId="3486808620" sldId="262"/>
            <ac:picMk id="40" creationId="{2B99C4F9-BD8E-FCDE-2104-6BD23205511A}"/>
          </ac:picMkLst>
        </pc:picChg>
        <pc:picChg chg="del">
          <ac:chgData name="Laura Oathout" userId="6ff55ba14486fe89" providerId="LiveId" clId="{7BDDC3A9-5B6E-4643-B3F3-743043898217}" dt="2022-06-01T01:07:18.370" v="285"/>
          <ac:picMkLst>
            <pc:docMk/>
            <pc:sldMk cId="3486808620" sldId="262"/>
            <ac:picMk id="4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76" v="301"/>
          <ac:picMkLst>
            <pc:docMk/>
            <pc:sldMk cId="3486808620" sldId="262"/>
            <ac:picMk id="42" creationId="{063B517F-D29F-2CB3-0663-8057C4DC07CC}"/>
          </ac:picMkLst>
        </pc:picChg>
        <pc:picChg chg="del">
          <ac:chgData name="Laura Oathout" userId="6ff55ba14486fe89" providerId="LiveId" clId="{7BDDC3A9-5B6E-4643-B3F3-743043898217}" dt="2022-06-01T01:07:18.377" v="305"/>
          <ac:picMkLst>
            <pc:docMk/>
            <pc:sldMk cId="3486808620" sldId="262"/>
            <ac:picMk id="43" creationId="{2DDCA267-C58E-E7EC-1440-C58FD9C89A3C}"/>
          </ac:picMkLst>
        </pc:picChg>
        <pc:picChg chg="del">
          <ac:chgData name="Laura Oathout" userId="6ff55ba14486fe89" providerId="LiveId" clId="{7BDDC3A9-5B6E-4643-B3F3-743043898217}" dt="2022-06-01T01:07:18.374" v="297"/>
          <ac:picMkLst>
            <pc:docMk/>
            <pc:sldMk cId="3486808620" sldId="262"/>
            <ac:picMk id="44" creationId="{720C3AC6-AFB1-5157-3D7A-DCDD08016FB9}"/>
          </ac:picMkLst>
        </pc:picChg>
        <pc:picChg chg="del">
          <ac:chgData name="Laura Oathout" userId="6ff55ba14486fe89" providerId="LiveId" clId="{7BDDC3A9-5B6E-4643-B3F3-743043898217}" dt="2022-06-01T01:07:18.372" v="291"/>
          <ac:picMkLst>
            <pc:docMk/>
            <pc:sldMk cId="3486808620" sldId="262"/>
            <ac:picMk id="45" creationId="{832A9AB6-6AD6-0AD5-70C0-A559D3C6BD62}"/>
          </ac:picMkLst>
        </pc:picChg>
      </pc:sldChg>
      <pc:sldChg chg="delSp mod setBg">
        <pc:chgData name="Laura Oathout" userId="6ff55ba14486fe89" providerId="LiveId" clId="{7BDDC3A9-5B6E-4643-B3F3-743043898217}" dt="2022-06-01T01:07:18.472" v="417"/>
        <pc:sldMkLst>
          <pc:docMk/>
          <pc:sldMk cId="181838200" sldId="263"/>
        </pc:sldMkLst>
        <pc:spChg chg="del">
          <ac:chgData name="Laura Oathout" userId="6ff55ba14486fe89" providerId="LiveId" clId="{7BDDC3A9-5B6E-4643-B3F3-743043898217}" dt="2022-06-01T01:07:18.446" v="405"/>
          <ac:spMkLst>
            <pc:docMk/>
            <pc:sldMk cId="181838200" sldId="263"/>
            <ac:spMk id="13" creationId="{1766372E-DDC1-59B6-D0AE-5163D8DEA0F4}"/>
          </ac:spMkLst>
        </pc:spChg>
        <pc:spChg chg="del">
          <ac:chgData name="Laura Oathout" userId="6ff55ba14486fe89" providerId="LiveId" clId="{7BDDC3A9-5B6E-4643-B3F3-743043898217}" dt="2022-06-01T01:07:18.447" v="407"/>
          <ac:spMkLst>
            <pc:docMk/>
            <pc:sldMk cId="181838200" sldId="263"/>
            <ac:spMk id="16" creationId="{BDD94A96-5AD3-0A22-5744-B2D70C1B41E0}"/>
          </ac:spMkLst>
        </pc:spChg>
        <pc:spChg chg="del">
          <ac:chgData name="Laura Oathout" userId="6ff55ba14486fe89" providerId="LiveId" clId="{7BDDC3A9-5B6E-4643-B3F3-743043898217}" dt="2022-06-01T01:07:18.448" v="409"/>
          <ac:spMkLst>
            <pc:docMk/>
            <pc:sldMk cId="181838200" sldId="263"/>
            <ac:spMk id="21" creationId="{1382D447-7344-E91A-E61D-2E859FB433D9}"/>
          </ac:spMkLst>
        </pc:spChg>
        <pc:spChg chg="del">
          <ac:chgData name="Laura Oathout" userId="6ff55ba14486fe89" providerId="LiveId" clId="{7BDDC3A9-5B6E-4643-B3F3-743043898217}" dt="2022-06-01T01:07:18.445" v="401"/>
          <ac:spMkLst>
            <pc:docMk/>
            <pc:sldMk cId="181838200" sldId="263"/>
            <ac:spMk id="23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443" v="397"/>
          <ac:spMkLst>
            <pc:docMk/>
            <pc:sldMk cId="181838200" sldId="263"/>
            <ac:spMk id="24" creationId="{F7388C28-64F6-9F22-9E8D-8B403125A8C5}"/>
          </ac:spMkLst>
        </pc:spChg>
        <pc:spChg chg="del">
          <ac:chgData name="Laura Oathout" userId="6ff55ba14486fe89" providerId="LiveId" clId="{7BDDC3A9-5B6E-4643-B3F3-743043898217}" dt="2022-06-01T01:07:18.445" v="399"/>
          <ac:spMkLst>
            <pc:docMk/>
            <pc:sldMk cId="181838200" sldId="263"/>
            <ac:spMk id="25" creationId="{43EAA673-F008-241C-AFAE-DFC0ACF05CE5}"/>
          </ac:spMkLst>
        </pc:spChg>
        <pc:grpChg chg="del">
          <ac:chgData name="Laura Oathout" userId="6ff55ba14486fe89" providerId="LiveId" clId="{7BDDC3A9-5B6E-4643-B3F3-743043898217}" dt="2022-06-01T01:07:18.448" v="411"/>
          <ac:grpSpMkLst>
            <pc:docMk/>
            <pc:sldMk cId="181838200" sldId="263"/>
            <ac:grpSpMk id="12" creationId="{002E8709-3E16-9BE4-3B27-77F92B74BC58}"/>
          </ac:grpSpMkLst>
        </pc:grpChg>
        <pc:picChg chg="del">
          <ac:chgData name="Laura Oathout" userId="6ff55ba14486fe89" providerId="LiveId" clId="{7BDDC3A9-5B6E-4643-B3F3-743043898217}" dt="2022-06-01T01:07:18.449" v="413"/>
          <ac:picMkLst>
            <pc:docMk/>
            <pc:sldMk cId="181838200" sldId="263"/>
            <ac:picMk id="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46" v="403"/>
          <ac:picMkLst>
            <pc:docMk/>
            <pc:sldMk cId="181838200" sldId="263"/>
            <ac:picMk id="26" creationId="{C5F1BE45-C6A3-4A4D-EB5A-940CAB9B4F21}"/>
          </ac:picMkLst>
        </pc:picChg>
        <pc:picChg chg="del">
          <ac:chgData name="Laura Oathout" userId="6ff55ba14486fe89" providerId="LiveId" clId="{7BDDC3A9-5B6E-4643-B3F3-743043898217}" dt="2022-06-01T01:07:18.449" v="415"/>
          <ac:picMkLst>
            <pc:docMk/>
            <pc:sldMk cId="181838200" sldId="263"/>
            <ac:picMk id="33" creationId="{F219DA4C-36A3-3A40-7083-FB2C3FFA42CC}"/>
          </ac:picMkLst>
        </pc:picChg>
      </pc:sldChg>
      <pc:sldChg chg="delSp mod setBg">
        <pc:chgData name="Laura Oathout" userId="6ff55ba14486fe89" providerId="LiveId" clId="{7BDDC3A9-5B6E-4643-B3F3-743043898217}" dt="2022-06-01T01:07:18.510" v="439"/>
        <pc:sldMkLst>
          <pc:docMk/>
          <pc:sldMk cId="1256549681" sldId="264"/>
        </pc:sldMkLst>
        <pc:spChg chg="del">
          <ac:chgData name="Laura Oathout" userId="6ff55ba14486fe89" providerId="LiveId" clId="{7BDDC3A9-5B6E-4643-B3F3-743043898217}" dt="2022-06-01T01:07:18.485" v="437"/>
          <ac:spMkLst>
            <pc:docMk/>
            <pc:sldMk cId="1256549681" sldId="264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474" v="419"/>
          <ac:spMkLst>
            <pc:docMk/>
            <pc:sldMk cId="1256549681" sldId="264"/>
            <ac:spMk id="11" creationId="{13A83565-2E61-99A2-0DE2-AF1A9A883F29}"/>
          </ac:spMkLst>
        </pc:spChg>
        <pc:spChg chg="del">
          <ac:chgData name="Laura Oathout" userId="6ff55ba14486fe89" providerId="LiveId" clId="{7BDDC3A9-5B6E-4643-B3F3-743043898217}" dt="2022-06-01T01:07:18.476" v="421"/>
          <ac:spMkLst>
            <pc:docMk/>
            <pc:sldMk cId="1256549681" sldId="264"/>
            <ac:spMk id="12" creationId="{646B6978-D1C1-4671-54BE-7638B2092A34}"/>
          </ac:spMkLst>
        </pc:spChg>
        <pc:spChg chg="del">
          <ac:chgData name="Laura Oathout" userId="6ff55ba14486fe89" providerId="LiveId" clId="{7BDDC3A9-5B6E-4643-B3F3-743043898217}" dt="2022-06-01T01:07:18.476" v="423"/>
          <ac:spMkLst>
            <pc:docMk/>
            <pc:sldMk cId="1256549681" sldId="264"/>
            <ac:spMk id="23" creationId="{00000000-0000-0000-0000-000000000000}"/>
          </ac:spMkLst>
        </pc:spChg>
        <pc:grpChg chg="del">
          <ac:chgData name="Laura Oathout" userId="6ff55ba14486fe89" providerId="LiveId" clId="{7BDDC3A9-5B6E-4643-B3F3-743043898217}" dt="2022-06-01T01:07:18.479" v="425"/>
          <ac:grpSpMkLst>
            <pc:docMk/>
            <pc:sldMk cId="1256549681" sldId="264"/>
            <ac:grpSpMk id="14" creationId="{37E185DF-53CF-1AF5-F08B-B13C7F91BF56}"/>
          </ac:grpSpMkLst>
        </pc:grpChg>
        <pc:picChg chg="del">
          <ac:chgData name="Laura Oathout" userId="6ff55ba14486fe89" providerId="LiveId" clId="{7BDDC3A9-5B6E-4643-B3F3-743043898217}" dt="2022-06-01T01:07:18.480" v="427"/>
          <ac:picMkLst>
            <pc:docMk/>
            <pc:sldMk cId="1256549681" sldId="264"/>
            <ac:picMk id="2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82" v="431"/>
          <ac:picMkLst>
            <pc:docMk/>
            <pc:sldMk cId="1256549681" sldId="264"/>
            <ac:picMk id="8" creationId="{5D522978-85BF-6780-9ACE-DCC1358AFCC0}"/>
          </ac:picMkLst>
        </pc:picChg>
        <pc:picChg chg="del">
          <ac:chgData name="Laura Oathout" userId="6ff55ba14486fe89" providerId="LiveId" clId="{7BDDC3A9-5B6E-4643-B3F3-743043898217}" dt="2022-06-01T01:07:18.481" v="429"/>
          <ac:picMkLst>
            <pc:docMk/>
            <pc:sldMk cId="1256549681" sldId="264"/>
            <ac:picMk id="25" creationId="{B432FDD6-0076-F70F-4166-E53A6D27F4E0}"/>
          </ac:picMkLst>
        </pc:picChg>
        <pc:picChg chg="del">
          <ac:chgData name="Laura Oathout" userId="6ff55ba14486fe89" providerId="LiveId" clId="{7BDDC3A9-5B6E-4643-B3F3-743043898217}" dt="2022-06-01T01:07:18.483" v="433"/>
          <ac:picMkLst>
            <pc:docMk/>
            <pc:sldMk cId="1256549681" sldId="264"/>
            <ac:picMk id="26" creationId="{D7A3AE1F-2E5E-101A-D285-8D0824A9B779}"/>
          </ac:picMkLst>
        </pc:picChg>
        <pc:picChg chg="del">
          <ac:chgData name="Laura Oathout" userId="6ff55ba14486fe89" providerId="LiveId" clId="{7BDDC3A9-5B6E-4643-B3F3-743043898217}" dt="2022-06-01T01:07:18.484" v="435"/>
          <ac:picMkLst>
            <pc:docMk/>
            <pc:sldMk cId="1256549681" sldId="264"/>
            <ac:picMk id="27" creationId="{09DB6C00-2ADF-869A-20F0-41C5CEB86240}"/>
          </ac:picMkLst>
        </pc:picChg>
      </pc:sldChg>
      <pc:sldChg chg="delSp mod setBg">
        <pc:chgData name="Laura Oathout" userId="6ff55ba14486fe89" providerId="LiveId" clId="{7BDDC3A9-5B6E-4643-B3F3-743043898217}" dt="2022-06-01T01:07:18.591" v="487"/>
        <pc:sldMkLst>
          <pc:docMk/>
          <pc:sldMk cId="1336400169" sldId="265"/>
        </pc:sldMkLst>
        <pc:spChg chg="del">
          <ac:chgData name="Laura Oathout" userId="6ff55ba14486fe89" providerId="LiveId" clId="{7BDDC3A9-5B6E-4643-B3F3-743043898217}" dt="2022-06-01T01:07:18.555" v="473"/>
          <ac:spMkLst>
            <pc:docMk/>
            <pc:sldMk cId="1336400169" sldId="265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56" v="475"/>
          <ac:spMkLst>
            <pc:docMk/>
            <pc:sldMk cId="1336400169" sldId="265"/>
            <ac:spMk id="6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57" v="477"/>
          <ac:spMkLst>
            <pc:docMk/>
            <pc:sldMk cId="1336400169" sldId="265"/>
            <ac:spMk id="10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58" v="483"/>
          <ac:spMkLst>
            <pc:docMk/>
            <pc:sldMk cId="1336400169" sldId="265"/>
            <ac:spMk id="31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53" v="469"/>
          <ac:spMkLst>
            <pc:docMk/>
            <pc:sldMk cId="1336400169" sldId="265"/>
            <ac:spMk id="36" creationId="{E87E32FA-CBBA-B060-9B7A-48353657AD78}"/>
          </ac:spMkLst>
        </pc:spChg>
        <pc:spChg chg="del">
          <ac:chgData name="Laura Oathout" userId="6ff55ba14486fe89" providerId="LiveId" clId="{7BDDC3A9-5B6E-4643-B3F3-743043898217}" dt="2022-06-01T01:07:18.554" v="471"/>
          <ac:spMkLst>
            <pc:docMk/>
            <pc:sldMk cId="1336400169" sldId="265"/>
            <ac:spMk id="37" creationId="{D40597A9-97B1-7147-3C60-D6A621419772}"/>
          </ac:spMkLst>
        </pc:spChg>
        <pc:grpChg chg="del">
          <ac:chgData name="Laura Oathout" userId="6ff55ba14486fe89" providerId="LiveId" clId="{7BDDC3A9-5B6E-4643-B3F3-743043898217}" dt="2022-06-01T01:07:18.557" v="479"/>
          <ac:grpSpMkLst>
            <pc:docMk/>
            <pc:sldMk cId="1336400169" sldId="265"/>
            <ac:grpSpMk id="7" creationId="{3F94540F-7E29-309B-0770-62C1025A62DB}"/>
          </ac:grpSpMkLst>
        </pc:grpChg>
        <pc:picChg chg="del">
          <ac:chgData name="Laura Oathout" userId="6ff55ba14486fe89" providerId="LiveId" clId="{7BDDC3A9-5B6E-4643-B3F3-743043898217}" dt="2022-06-01T01:07:18.558" v="481"/>
          <ac:picMkLst>
            <pc:docMk/>
            <pc:sldMk cId="1336400169" sldId="265"/>
            <ac:picMk id="38" creationId="{300480C0-E147-1A3D-7CE4-872E4D2101FA}"/>
          </ac:picMkLst>
        </pc:picChg>
        <pc:picChg chg="del">
          <ac:chgData name="Laura Oathout" userId="6ff55ba14486fe89" providerId="LiveId" clId="{7BDDC3A9-5B6E-4643-B3F3-743043898217}" dt="2022-06-01T01:07:18.559" v="485"/>
          <ac:picMkLst>
            <pc:docMk/>
            <pc:sldMk cId="1336400169" sldId="265"/>
            <ac:picMk id="46" creationId="{4C52DC40-479B-9CE1-6993-5E27C8F9561F}"/>
          </ac:picMkLst>
        </pc:picChg>
      </pc:sldChg>
      <pc:sldChg chg="delSp mod setBg">
        <pc:chgData name="Laura Oathout" userId="6ff55ba14486fe89" providerId="LiveId" clId="{7BDDC3A9-5B6E-4643-B3F3-743043898217}" dt="2022-06-01T01:07:18.620" v="505"/>
        <pc:sldMkLst>
          <pc:docMk/>
          <pc:sldMk cId="2909515984" sldId="266"/>
        </pc:sldMkLst>
        <pc:spChg chg="del">
          <ac:chgData name="Laura Oathout" userId="6ff55ba14486fe89" providerId="LiveId" clId="{7BDDC3A9-5B6E-4643-B3F3-743043898217}" dt="2022-06-01T01:07:18.600" v="501"/>
          <ac:spMkLst>
            <pc:docMk/>
            <pc:sldMk cId="2909515984" sldId="266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600" v="503"/>
          <ac:spMkLst>
            <pc:docMk/>
            <pc:sldMk cId="2909515984" sldId="266"/>
            <ac:spMk id="6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93" v="489"/>
          <ac:spMkLst>
            <pc:docMk/>
            <pc:sldMk cId="2909515984" sldId="266"/>
            <ac:spMk id="7" creationId="{D98620BE-635A-0DD1-E00C-E10A30DE8E0F}"/>
          </ac:spMkLst>
        </pc:spChg>
        <pc:spChg chg="del">
          <ac:chgData name="Laura Oathout" userId="6ff55ba14486fe89" providerId="LiveId" clId="{7BDDC3A9-5B6E-4643-B3F3-743043898217}" dt="2022-06-01T01:07:18.596" v="491"/>
          <ac:spMkLst>
            <pc:docMk/>
            <pc:sldMk cId="2909515984" sldId="266"/>
            <ac:spMk id="8" creationId="{5C330906-2884-7880-9B0F-B7E5D71A1B48}"/>
          </ac:spMkLst>
        </pc:spChg>
        <pc:picChg chg="del">
          <ac:chgData name="Laura Oathout" userId="6ff55ba14486fe89" providerId="LiveId" clId="{7BDDC3A9-5B6E-4643-B3F3-743043898217}" dt="2022-06-01T01:07:18.597" v="493"/>
          <ac:picMkLst>
            <pc:docMk/>
            <pc:sldMk cId="2909515984" sldId="266"/>
            <ac:picMk id="2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597" v="495"/>
          <ac:picMkLst>
            <pc:docMk/>
            <pc:sldMk cId="2909515984" sldId="266"/>
            <ac:picMk id="9" creationId="{9883FE3C-42F9-A5AA-D478-9A60AE50EF26}"/>
          </ac:picMkLst>
        </pc:picChg>
        <pc:picChg chg="del">
          <ac:chgData name="Laura Oathout" userId="6ff55ba14486fe89" providerId="LiveId" clId="{7BDDC3A9-5B6E-4643-B3F3-743043898217}" dt="2022-06-01T01:07:18.598" v="497"/>
          <ac:picMkLst>
            <pc:docMk/>
            <pc:sldMk cId="2909515984" sldId="266"/>
            <ac:picMk id="10" creationId="{9120B2E7-B4AC-E951-E175-44130EA104B6}"/>
          </ac:picMkLst>
        </pc:picChg>
        <pc:picChg chg="del">
          <ac:chgData name="Laura Oathout" userId="6ff55ba14486fe89" providerId="LiveId" clId="{7BDDC3A9-5B6E-4643-B3F3-743043898217}" dt="2022-06-01T01:07:18.599" v="499"/>
          <ac:picMkLst>
            <pc:docMk/>
            <pc:sldMk cId="2909515984" sldId="266"/>
            <ac:picMk id="13" creationId="{E07C45EE-630C-5457-0E41-8DF8A87942BE}"/>
          </ac:picMkLst>
        </pc:picChg>
      </pc:sldChg>
      <pc:sldChg chg="delSp mod setBg">
        <pc:chgData name="Laura Oathout" userId="6ff55ba14486fe89" providerId="LiveId" clId="{7BDDC3A9-5B6E-4643-B3F3-743043898217}" dt="2022-06-01T01:07:18.649" v="523"/>
        <pc:sldMkLst>
          <pc:docMk/>
          <pc:sldMk cId="3721524381" sldId="267"/>
        </pc:sldMkLst>
        <pc:spChg chg="del">
          <ac:chgData name="Laura Oathout" userId="6ff55ba14486fe89" providerId="LiveId" clId="{7BDDC3A9-5B6E-4643-B3F3-743043898217}" dt="2022-06-01T01:07:18.621" v="507"/>
          <ac:spMkLst>
            <pc:docMk/>
            <pc:sldMk cId="3721524381" sldId="267"/>
            <ac:spMk id="7" creationId="{E0DF0490-BD65-5522-902B-C28A461418F3}"/>
          </ac:spMkLst>
        </pc:spChg>
        <pc:spChg chg="del">
          <ac:chgData name="Laura Oathout" userId="6ff55ba14486fe89" providerId="LiveId" clId="{7BDDC3A9-5B6E-4643-B3F3-743043898217}" dt="2022-06-01T01:07:18.622" v="509"/>
          <ac:spMkLst>
            <pc:docMk/>
            <pc:sldMk cId="3721524381" sldId="267"/>
            <ac:spMk id="8" creationId="{5EF1D5B1-806B-3191-888B-58345D460C75}"/>
          </ac:spMkLst>
        </pc:spChg>
        <pc:spChg chg="del">
          <ac:chgData name="Laura Oathout" userId="6ff55ba14486fe89" providerId="LiveId" clId="{7BDDC3A9-5B6E-4643-B3F3-743043898217}" dt="2022-06-01T01:07:18.624" v="519"/>
          <ac:spMkLst>
            <pc:docMk/>
            <pc:sldMk cId="3721524381" sldId="267"/>
            <ac:spMk id="9" creationId="{845141B9-3894-054A-C530-ECE1278574FE}"/>
          </ac:spMkLst>
        </pc:spChg>
        <pc:spChg chg="del">
          <ac:chgData name="Laura Oathout" userId="6ff55ba14486fe89" providerId="LiveId" clId="{7BDDC3A9-5B6E-4643-B3F3-743043898217}" dt="2022-06-01T01:07:18.625" v="521"/>
          <ac:spMkLst>
            <pc:docMk/>
            <pc:sldMk cId="3721524381" sldId="267"/>
            <ac:spMk id="10" creationId="{CE80C755-339D-35C7-8A16-02557F78136C}"/>
          </ac:spMkLst>
        </pc:spChg>
        <pc:picChg chg="del">
          <ac:chgData name="Laura Oathout" userId="6ff55ba14486fe89" providerId="LiveId" clId="{7BDDC3A9-5B6E-4643-B3F3-743043898217}" dt="2022-06-01T01:07:18.623" v="511"/>
          <ac:picMkLst>
            <pc:docMk/>
            <pc:sldMk cId="3721524381" sldId="267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623" v="513"/>
          <ac:picMkLst>
            <pc:docMk/>
            <pc:sldMk cId="3721524381" sldId="267"/>
            <ac:picMk id="13" creationId="{50088BBE-31A5-1713-86DC-6F6DA23A638D}"/>
          </ac:picMkLst>
        </pc:picChg>
        <pc:picChg chg="del">
          <ac:chgData name="Laura Oathout" userId="6ff55ba14486fe89" providerId="LiveId" clId="{7BDDC3A9-5B6E-4643-B3F3-743043898217}" dt="2022-06-01T01:07:18.623" v="515"/>
          <ac:picMkLst>
            <pc:docMk/>
            <pc:sldMk cId="3721524381" sldId="267"/>
            <ac:picMk id="14" creationId="{BCC4A758-9AD6-B6C8-40E3-A9CA1C4A9EE1}"/>
          </ac:picMkLst>
        </pc:picChg>
        <pc:picChg chg="del">
          <ac:chgData name="Laura Oathout" userId="6ff55ba14486fe89" providerId="LiveId" clId="{7BDDC3A9-5B6E-4643-B3F3-743043898217}" dt="2022-06-01T01:07:18.624" v="517"/>
          <ac:picMkLst>
            <pc:docMk/>
            <pc:sldMk cId="3721524381" sldId="267"/>
            <ac:picMk id="15" creationId="{83C007EF-C545-4A2F-CA47-39E1846365B7}"/>
          </ac:picMkLst>
        </pc:picChg>
      </pc:sldChg>
      <pc:sldChg chg="delSp mod setBg">
        <pc:chgData name="Laura Oathout" userId="6ff55ba14486fe89" providerId="LiveId" clId="{7BDDC3A9-5B6E-4643-B3F3-743043898217}" dt="2022-06-01T01:07:18.709" v="543"/>
        <pc:sldMkLst>
          <pc:docMk/>
          <pc:sldMk cId="1140958993" sldId="268"/>
        </pc:sldMkLst>
        <pc:spChg chg="del">
          <ac:chgData name="Laura Oathout" userId="6ff55ba14486fe89" providerId="LiveId" clId="{7BDDC3A9-5B6E-4643-B3F3-743043898217}" dt="2022-06-01T01:07:18.657" v="529"/>
          <ac:spMkLst>
            <pc:docMk/>
            <pc:sldMk cId="1140958993" sldId="268"/>
            <ac:spMk id="3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652" v="525"/>
          <ac:spMkLst>
            <pc:docMk/>
            <pc:sldMk cId="1140958993" sldId="268"/>
            <ac:spMk id="9" creationId="{48CBB009-7F28-FF0A-B54A-D6A8D0157C43}"/>
          </ac:spMkLst>
        </pc:spChg>
        <pc:spChg chg="del">
          <ac:chgData name="Laura Oathout" userId="6ff55ba14486fe89" providerId="LiveId" clId="{7BDDC3A9-5B6E-4643-B3F3-743043898217}" dt="2022-06-01T01:07:18.656" v="527"/>
          <ac:spMkLst>
            <pc:docMk/>
            <pc:sldMk cId="1140958993" sldId="268"/>
            <ac:spMk id="10" creationId="{773653DA-98D6-05BF-8AD5-503F95CCA4F1}"/>
          </ac:spMkLst>
        </pc:spChg>
        <pc:spChg chg="del">
          <ac:chgData name="Laura Oathout" userId="6ff55ba14486fe89" providerId="LiveId" clId="{7BDDC3A9-5B6E-4643-B3F3-743043898217}" dt="2022-06-01T01:07:18.663" v="539"/>
          <ac:spMkLst>
            <pc:docMk/>
            <pc:sldMk cId="1140958993" sldId="268"/>
            <ac:spMk id="11" creationId="{A581C9DE-2642-7EA4-C292-13D4B328454B}"/>
          </ac:spMkLst>
        </pc:spChg>
        <pc:spChg chg="del">
          <ac:chgData name="Laura Oathout" userId="6ff55ba14486fe89" providerId="LiveId" clId="{7BDDC3A9-5B6E-4643-B3F3-743043898217}" dt="2022-06-01T01:07:18.665" v="541"/>
          <ac:spMkLst>
            <pc:docMk/>
            <pc:sldMk cId="1140958993" sldId="268"/>
            <ac:spMk id="12" creationId="{C8A24F32-2C2E-6333-8665-82C5AEDE41C2}"/>
          </ac:spMkLst>
        </pc:spChg>
        <pc:picChg chg="del">
          <ac:chgData name="Laura Oathout" userId="6ff55ba14486fe89" providerId="LiveId" clId="{7BDDC3A9-5B6E-4643-B3F3-743043898217}" dt="2022-06-01T01:07:18.659" v="531"/>
          <ac:picMkLst>
            <pc:docMk/>
            <pc:sldMk cId="1140958993" sldId="268"/>
            <ac:picMk id="2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660" v="533"/>
          <ac:picMkLst>
            <pc:docMk/>
            <pc:sldMk cId="1140958993" sldId="268"/>
            <ac:picMk id="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661" v="535"/>
          <ac:picMkLst>
            <pc:docMk/>
            <pc:sldMk cId="1140958993" sldId="268"/>
            <ac:picMk id="13" creationId="{8D0A76F6-FB55-3361-69C7-4B413DE04813}"/>
          </ac:picMkLst>
        </pc:picChg>
        <pc:picChg chg="del">
          <ac:chgData name="Laura Oathout" userId="6ff55ba14486fe89" providerId="LiveId" clId="{7BDDC3A9-5B6E-4643-B3F3-743043898217}" dt="2022-06-01T01:07:18.662" v="537"/>
          <ac:picMkLst>
            <pc:docMk/>
            <pc:sldMk cId="1140958993" sldId="268"/>
            <ac:picMk id="14" creationId="{CF907111-FDDC-C8CF-0F74-88E6EC251EBE}"/>
          </ac:picMkLst>
        </pc:picChg>
      </pc:sldChg>
      <pc:sldChg chg="delSp mod setBg">
        <pc:chgData name="Laura Oathout" userId="6ff55ba14486fe89" providerId="LiveId" clId="{7BDDC3A9-5B6E-4643-B3F3-743043898217}" dt="2022-06-01T01:07:18.775" v="561"/>
        <pc:sldMkLst>
          <pc:docMk/>
          <pc:sldMk cId="1424422503" sldId="269"/>
        </pc:sldMkLst>
        <pc:spChg chg="del">
          <ac:chgData name="Laura Oathout" userId="6ff55ba14486fe89" providerId="LiveId" clId="{7BDDC3A9-5B6E-4643-B3F3-743043898217}" dt="2022-06-01T01:07:18.712" v="545"/>
          <ac:spMkLst>
            <pc:docMk/>
            <pc:sldMk cId="1424422503" sldId="269"/>
            <ac:spMk id="8" creationId="{B083DC17-05C7-E24B-5CC0-785558B918F1}"/>
          </ac:spMkLst>
        </pc:spChg>
        <pc:spChg chg="del">
          <ac:chgData name="Laura Oathout" userId="6ff55ba14486fe89" providerId="LiveId" clId="{7BDDC3A9-5B6E-4643-B3F3-743043898217}" dt="2022-06-01T01:07:18.717" v="547"/>
          <ac:spMkLst>
            <pc:docMk/>
            <pc:sldMk cId="1424422503" sldId="269"/>
            <ac:spMk id="9" creationId="{13494F2D-85EB-B97B-2D07-F8DBCF04C784}"/>
          </ac:spMkLst>
        </pc:spChg>
        <pc:spChg chg="del">
          <ac:chgData name="Laura Oathout" userId="6ff55ba14486fe89" providerId="LiveId" clId="{7BDDC3A9-5B6E-4643-B3F3-743043898217}" dt="2022-06-01T01:07:18.726" v="557"/>
          <ac:spMkLst>
            <pc:docMk/>
            <pc:sldMk cId="1424422503" sldId="269"/>
            <ac:spMk id="11" creationId="{5C680176-1E19-52AF-319D-9F568B0F49ED}"/>
          </ac:spMkLst>
        </pc:spChg>
        <pc:spChg chg="del">
          <ac:chgData name="Laura Oathout" userId="6ff55ba14486fe89" providerId="LiveId" clId="{7BDDC3A9-5B6E-4643-B3F3-743043898217}" dt="2022-06-01T01:07:18.728" v="559"/>
          <ac:spMkLst>
            <pc:docMk/>
            <pc:sldMk cId="1424422503" sldId="269"/>
            <ac:spMk id="12" creationId="{D66DE11B-4E3A-272D-5600-1D19804BA951}"/>
          </ac:spMkLst>
        </pc:spChg>
        <pc:picChg chg="del">
          <ac:chgData name="Laura Oathout" userId="6ff55ba14486fe89" providerId="LiveId" clId="{7BDDC3A9-5B6E-4643-B3F3-743043898217}" dt="2022-06-01T01:07:18.719" v="549"/>
          <ac:picMkLst>
            <pc:docMk/>
            <pc:sldMk cId="1424422503" sldId="269"/>
            <ac:picMk id="10" creationId="{DBC43254-65C8-4E13-7819-816FDD903912}"/>
          </ac:picMkLst>
        </pc:picChg>
        <pc:picChg chg="del">
          <ac:chgData name="Laura Oathout" userId="6ff55ba14486fe89" providerId="LiveId" clId="{7BDDC3A9-5B6E-4643-B3F3-743043898217}" dt="2022-06-01T01:07:18.722" v="551"/>
          <ac:picMkLst>
            <pc:docMk/>
            <pc:sldMk cId="1424422503" sldId="269"/>
            <ac:picMk id="13" creationId="{0B5FCD1E-80BE-4140-7537-95DEC690ED5B}"/>
          </ac:picMkLst>
        </pc:picChg>
        <pc:picChg chg="del">
          <ac:chgData name="Laura Oathout" userId="6ff55ba14486fe89" providerId="LiveId" clId="{7BDDC3A9-5B6E-4643-B3F3-743043898217}" dt="2022-06-01T01:07:18.723" v="553"/>
          <ac:picMkLst>
            <pc:docMk/>
            <pc:sldMk cId="1424422503" sldId="269"/>
            <ac:picMk id="14" creationId="{60EF8A3A-685E-F9D6-B1A2-5F2E9703C2EF}"/>
          </ac:picMkLst>
        </pc:picChg>
        <pc:picChg chg="del">
          <ac:chgData name="Laura Oathout" userId="6ff55ba14486fe89" providerId="LiveId" clId="{7BDDC3A9-5B6E-4643-B3F3-743043898217}" dt="2022-06-01T01:07:18.725" v="555"/>
          <ac:picMkLst>
            <pc:docMk/>
            <pc:sldMk cId="1424422503" sldId="269"/>
            <ac:picMk id="15" creationId="{BCA91217-86AC-AA76-10B3-45A1093A27F8}"/>
          </ac:picMkLst>
        </pc:picChg>
      </pc:sldChg>
      <pc:sldChg chg="delSp mod setBg">
        <pc:chgData name="Laura Oathout" userId="6ff55ba14486fe89" providerId="LiveId" clId="{7BDDC3A9-5B6E-4643-B3F3-743043898217}" dt="2022-06-01T01:07:18.839" v="579"/>
        <pc:sldMkLst>
          <pc:docMk/>
          <pc:sldMk cId="2261706797" sldId="270"/>
        </pc:sldMkLst>
        <pc:spChg chg="del">
          <ac:chgData name="Laura Oathout" userId="6ff55ba14486fe89" providerId="LiveId" clId="{7BDDC3A9-5B6E-4643-B3F3-743043898217}" dt="2022-06-01T01:07:18.780" v="563"/>
          <ac:spMkLst>
            <pc:docMk/>
            <pc:sldMk cId="2261706797" sldId="270"/>
            <ac:spMk id="11" creationId="{2EF22DE7-1169-FC6F-CCD9-B0D697B60972}"/>
          </ac:spMkLst>
        </pc:spChg>
        <pc:spChg chg="del">
          <ac:chgData name="Laura Oathout" userId="6ff55ba14486fe89" providerId="LiveId" clId="{7BDDC3A9-5B6E-4643-B3F3-743043898217}" dt="2022-06-01T01:07:18.787" v="565"/>
          <ac:spMkLst>
            <pc:docMk/>
            <pc:sldMk cId="2261706797" sldId="270"/>
            <ac:spMk id="12" creationId="{A579B304-A2DA-EFB3-0C2A-D00CE407E4D1}"/>
          </ac:spMkLst>
        </pc:spChg>
        <pc:spChg chg="del">
          <ac:chgData name="Laura Oathout" userId="6ff55ba14486fe89" providerId="LiveId" clId="{7BDDC3A9-5B6E-4643-B3F3-743043898217}" dt="2022-06-01T01:07:18.799" v="575"/>
          <ac:spMkLst>
            <pc:docMk/>
            <pc:sldMk cId="2261706797" sldId="270"/>
            <ac:spMk id="13" creationId="{B7442C90-C6B1-E30B-D877-880BE261642D}"/>
          </ac:spMkLst>
        </pc:spChg>
        <pc:spChg chg="del">
          <ac:chgData name="Laura Oathout" userId="6ff55ba14486fe89" providerId="LiveId" clId="{7BDDC3A9-5B6E-4643-B3F3-743043898217}" dt="2022-06-01T01:07:18.802" v="577"/>
          <ac:spMkLst>
            <pc:docMk/>
            <pc:sldMk cId="2261706797" sldId="270"/>
            <ac:spMk id="14" creationId="{4F2D737A-6C14-8C45-FBBD-D81E3687A7A6}"/>
          </ac:spMkLst>
        </pc:spChg>
        <pc:picChg chg="del">
          <ac:chgData name="Laura Oathout" userId="6ff55ba14486fe89" providerId="LiveId" clId="{7BDDC3A9-5B6E-4643-B3F3-743043898217}" dt="2022-06-01T01:07:18.790" v="567"/>
          <ac:picMkLst>
            <pc:docMk/>
            <pc:sldMk cId="2261706797" sldId="270"/>
            <ac:picMk id="3" creationId="{5555E32E-938E-67CC-0629-D57650F250DF}"/>
          </ac:picMkLst>
        </pc:picChg>
        <pc:picChg chg="del">
          <ac:chgData name="Laura Oathout" userId="6ff55ba14486fe89" providerId="LiveId" clId="{7BDDC3A9-5B6E-4643-B3F3-743043898217}" dt="2022-06-01T01:07:18.791" v="569"/>
          <ac:picMkLst>
            <pc:docMk/>
            <pc:sldMk cId="2261706797" sldId="270"/>
            <ac:picMk id="15" creationId="{79CC8AC3-1D84-40B1-C510-8E00A6931B45}"/>
          </ac:picMkLst>
        </pc:picChg>
        <pc:picChg chg="del">
          <ac:chgData name="Laura Oathout" userId="6ff55ba14486fe89" providerId="LiveId" clId="{7BDDC3A9-5B6E-4643-B3F3-743043898217}" dt="2022-06-01T01:07:18.793" v="571"/>
          <ac:picMkLst>
            <pc:docMk/>
            <pc:sldMk cId="2261706797" sldId="270"/>
            <ac:picMk id="16" creationId="{9BBAD629-3C6B-8C0C-AD1E-47CF623A1810}"/>
          </ac:picMkLst>
        </pc:picChg>
        <pc:picChg chg="del">
          <ac:chgData name="Laura Oathout" userId="6ff55ba14486fe89" providerId="LiveId" clId="{7BDDC3A9-5B6E-4643-B3F3-743043898217}" dt="2022-06-01T01:07:18.794" v="573"/>
          <ac:picMkLst>
            <pc:docMk/>
            <pc:sldMk cId="2261706797" sldId="270"/>
            <ac:picMk id="17" creationId="{643A0CD2-8288-03EF-2126-F2AC16624062}"/>
          </ac:picMkLst>
        </pc:picChg>
      </pc:sldChg>
      <pc:sldChg chg="delSp mod setBg">
        <pc:chgData name="Laura Oathout" userId="6ff55ba14486fe89" providerId="LiveId" clId="{7BDDC3A9-5B6E-4643-B3F3-743043898217}" dt="2022-06-01T01:07:18.916" v="607"/>
        <pc:sldMkLst>
          <pc:docMk/>
          <pc:sldMk cId="4155244109" sldId="271"/>
        </pc:sldMkLst>
        <pc:spChg chg="del">
          <ac:chgData name="Laura Oathout" userId="6ff55ba14486fe89" providerId="LiveId" clId="{7BDDC3A9-5B6E-4643-B3F3-743043898217}" dt="2022-06-01T01:07:18.866" v="603"/>
          <ac:spMkLst>
            <pc:docMk/>
            <pc:sldMk cId="4155244109" sldId="271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868" v="605"/>
          <ac:spMkLst>
            <pc:docMk/>
            <pc:sldMk cId="4155244109" sldId="271"/>
            <ac:spMk id="6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844" v="581"/>
          <ac:spMkLst>
            <pc:docMk/>
            <pc:sldMk cId="4155244109" sldId="271"/>
            <ac:spMk id="13" creationId="{0603BE6C-9581-1A4D-148D-449381BFF810}"/>
          </ac:spMkLst>
        </pc:spChg>
        <pc:spChg chg="del">
          <ac:chgData name="Laura Oathout" userId="6ff55ba14486fe89" providerId="LiveId" clId="{7BDDC3A9-5B6E-4643-B3F3-743043898217}" dt="2022-06-01T01:07:18.847" v="583"/>
          <ac:spMkLst>
            <pc:docMk/>
            <pc:sldMk cId="4155244109" sldId="271"/>
            <ac:spMk id="14" creationId="{75376BB4-B704-F229-8C0E-283C74386C49}"/>
          </ac:spMkLst>
        </pc:spChg>
        <pc:picChg chg="del">
          <ac:chgData name="Laura Oathout" userId="6ff55ba14486fe89" providerId="LiveId" clId="{7BDDC3A9-5B6E-4643-B3F3-743043898217}" dt="2022-06-01T01:07:18.852" v="587"/>
          <ac:picMkLst>
            <pc:docMk/>
            <pc:sldMk cId="4155244109" sldId="271"/>
            <ac:picMk id="12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861" v="597"/>
          <ac:picMkLst>
            <pc:docMk/>
            <pc:sldMk cId="4155244109" sldId="271"/>
            <ac:picMk id="15" creationId="{2D6E8436-FE89-3601-047D-C04245116561}"/>
          </ac:picMkLst>
        </pc:picChg>
        <pc:picChg chg="del">
          <ac:chgData name="Laura Oathout" userId="6ff55ba14486fe89" providerId="LiveId" clId="{7BDDC3A9-5B6E-4643-B3F3-743043898217}" dt="2022-06-01T01:07:18.857" v="593"/>
          <ac:picMkLst>
            <pc:docMk/>
            <pc:sldMk cId="4155244109" sldId="271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853" v="589"/>
          <ac:picMkLst>
            <pc:docMk/>
            <pc:sldMk cId="4155244109" sldId="271"/>
            <ac:picMk id="17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855" v="591"/>
          <ac:picMkLst>
            <pc:docMk/>
            <pc:sldMk cId="4155244109" sldId="271"/>
            <ac:picMk id="1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859" v="595"/>
          <ac:picMkLst>
            <pc:docMk/>
            <pc:sldMk cId="4155244109" sldId="271"/>
            <ac:picMk id="19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849" v="585"/>
          <ac:picMkLst>
            <pc:docMk/>
            <pc:sldMk cId="4155244109" sldId="271"/>
            <ac:picMk id="20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863" v="599"/>
          <ac:picMkLst>
            <pc:docMk/>
            <pc:sldMk cId="4155244109" sldId="271"/>
            <ac:picMk id="21" creationId="{F43F6561-1997-744D-9ADA-94982B71D474}"/>
          </ac:picMkLst>
        </pc:picChg>
        <pc:picChg chg="del">
          <ac:chgData name="Laura Oathout" userId="6ff55ba14486fe89" providerId="LiveId" clId="{7BDDC3A9-5B6E-4643-B3F3-743043898217}" dt="2022-06-01T01:07:18.864" v="601"/>
          <ac:picMkLst>
            <pc:docMk/>
            <pc:sldMk cId="4155244109" sldId="271"/>
            <ac:picMk id="22" creationId="{F9875402-0C5A-D361-0431-1182F12C9DA9}"/>
          </ac:picMkLst>
        </pc:picChg>
      </pc:sldChg>
      <pc:sldChg chg="delSp mod setBg">
        <pc:chgData name="Laura Oathout" userId="6ff55ba14486fe89" providerId="LiveId" clId="{7BDDC3A9-5B6E-4643-B3F3-743043898217}" dt="2022-06-01T01:07:19.097" v="693"/>
        <pc:sldMkLst>
          <pc:docMk/>
          <pc:sldMk cId="1259919248" sldId="272"/>
        </pc:sldMkLst>
        <pc:spChg chg="del">
          <ac:chgData name="Laura Oathout" userId="6ff55ba14486fe89" providerId="LiveId" clId="{7BDDC3A9-5B6E-4643-B3F3-743043898217}" dt="2022-06-01T01:07:19.047" v="689"/>
          <ac:spMkLst>
            <pc:docMk/>
            <pc:sldMk cId="1259919248" sldId="272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049" v="691"/>
          <ac:spMkLst>
            <pc:docMk/>
            <pc:sldMk cId="1259919248" sldId="272"/>
            <ac:spMk id="6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036" v="677"/>
          <ac:spMkLst>
            <pc:docMk/>
            <pc:sldMk cId="1259919248" sldId="272"/>
            <ac:spMk id="10" creationId="{D07A943E-F7C2-8689-AF4F-F2F26C7A85C1}"/>
          </ac:spMkLst>
        </pc:spChg>
        <pc:spChg chg="del">
          <ac:chgData name="Laura Oathout" userId="6ff55ba14486fe89" providerId="LiveId" clId="{7BDDC3A9-5B6E-4643-B3F3-743043898217}" dt="2022-06-01T01:07:19.039" v="679"/>
          <ac:spMkLst>
            <pc:docMk/>
            <pc:sldMk cId="1259919248" sldId="272"/>
            <ac:spMk id="11" creationId="{F0753273-EC78-649F-A897-38B12ABCAF5C}"/>
          </ac:spMkLst>
        </pc:spChg>
        <pc:grpChg chg="del">
          <ac:chgData name="Laura Oathout" userId="6ff55ba14486fe89" providerId="LiveId" clId="{7BDDC3A9-5B6E-4643-B3F3-743043898217}" dt="2022-06-01T01:07:19.041" v="681"/>
          <ac:grpSpMkLst>
            <pc:docMk/>
            <pc:sldMk cId="1259919248" sldId="272"/>
            <ac:grpSpMk id="9" creationId="{00000000-0000-0000-0000-000000000000}"/>
          </ac:grpSpMkLst>
        </pc:grpChg>
        <pc:picChg chg="del">
          <ac:chgData name="Laura Oathout" userId="6ff55ba14486fe89" providerId="LiveId" clId="{7BDDC3A9-5B6E-4643-B3F3-743043898217}" dt="2022-06-01T01:07:19.043" v="683"/>
          <ac:picMkLst>
            <pc:docMk/>
            <pc:sldMk cId="1259919248" sldId="272"/>
            <ac:picMk id="12" creationId="{A6A594A7-23E4-0FD4-504B-0D974C6F8561}"/>
          </ac:picMkLst>
        </pc:picChg>
        <pc:picChg chg="del">
          <ac:chgData name="Laura Oathout" userId="6ff55ba14486fe89" providerId="LiveId" clId="{7BDDC3A9-5B6E-4643-B3F3-743043898217}" dt="2022-06-01T01:07:19.044" v="685"/>
          <ac:picMkLst>
            <pc:docMk/>
            <pc:sldMk cId="1259919248" sldId="272"/>
            <ac:picMk id="13" creationId="{F774ECBD-6F19-42F0-BFB5-1CEF38A698D2}"/>
          </ac:picMkLst>
        </pc:picChg>
        <pc:picChg chg="del">
          <ac:chgData name="Laura Oathout" userId="6ff55ba14486fe89" providerId="LiveId" clId="{7BDDC3A9-5B6E-4643-B3F3-743043898217}" dt="2022-06-01T01:07:19.046" v="687"/>
          <ac:picMkLst>
            <pc:docMk/>
            <pc:sldMk cId="1259919248" sldId="272"/>
            <ac:picMk id="14" creationId="{B6E1B072-7449-6AE5-AE2B-05EAD96D20BA}"/>
          </ac:picMkLst>
        </pc:picChg>
      </pc:sldChg>
      <pc:sldChg chg="delSp mod setBg">
        <pc:chgData name="Laura Oathout" userId="6ff55ba14486fe89" providerId="LiveId" clId="{7BDDC3A9-5B6E-4643-B3F3-743043898217}" dt="2022-06-01T01:07:18.550" v="467"/>
        <pc:sldMkLst>
          <pc:docMk/>
          <pc:sldMk cId="3714453089" sldId="282"/>
        </pc:sldMkLst>
        <pc:spChg chg="del">
          <ac:chgData name="Laura Oathout" userId="6ff55ba14486fe89" providerId="LiveId" clId="{7BDDC3A9-5B6E-4643-B3F3-743043898217}" dt="2022-06-01T01:07:18.517" v="461"/>
          <ac:spMkLst>
            <pc:docMk/>
            <pc:sldMk cId="3714453089" sldId="282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13" v="445"/>
          <ac:spMkLst>
            <pc:docMk/>
            <pc:sldMk cId="3714453089" sldId="282"/>
            <ac:spMk id="7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18" v="463"/>
          <ac:spMkLst>
            <pc:docMk/>
            <pc:sldMk cId="3714453089" sldId="282"/>
            <ac:spMk id="9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18" v="465"/>
          <ac:spMkLst>
            <pc:docMk/>
            <pc:sldMk cId="3714453089" sldId="282"/>
            <ac:spMk id="10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515" v="451"/>
          <ac:spMkLst>
            <pc:docMk/>
            <pc:sldMk cId="3714453089" sldId="282"/>
            <ac:spMk id="11" creationId="{00E7804A-D5E2-44F2-C217-8DF837BDF258}"/>
          </ac:spMkLst>
        </pc:spChg>
        <pc:spChg chg="del">
          <ac:chgData name="Laura Oathout" userId="6ff55ba14486fe89" providerId="LiveId" clId="{7BDDC3A9-5B6E-4643-B3F3-743043898217}" dt="2022-06-01T01:07:18.512" v="441"/>
          <ac:spMkLst>
            <pc:docMk/>
            <pc:sldMk cId="3714453089" sldId="282"/>
            <ac:spMk id="12" creationId="{23D85E1F-E4FD-E6A5-D639-EF18823C27D3}"/>
          </ac:spMkLst>
        </pc:spChg>
        <pc:spChg chg="del">
          <ac:chgData name="Laura Oathout" userId="6ff55ba14486fe89" providerId="LiveId" clId="{7BDDC3A9-5B6E-4643-B3F3-743043898217}" dt="2022-06-01T01:07:18.513" v="443"/>
          <ac:spMkLst>
            <pc:docMk/>
            <pc:sldMk cId="3714453089" sldId="282"/>
            <ac:spMk id="13" creationId="{AD812285-E6E1-FF46-F707-D9AC2698BC2B}"/>
          </ac:spMkLst>
        </pc:spChg>
        <pc:spChg chg="del">
          <ac:chgData name="Laura Oathout" userId="6ff55ba14486fe89" providerId="LiveId" clId="{7BDDC3A9-5B6E-4643-B3F3-743043898217}" dt="2022-06-01T01:07:18.514" v="449"/>
          <ac:spMkLst>
            <pc:docMk/>
            <pc:sldMk cId="3714453089" sldId="282"/>
            <ac:spMk id="14" creationId="{9085D6BD-BF68-1F13-A643-2D2E92C2A328}"/>
          </ac:spMkLst>
        </pc:spChg>
        <pc:picChg chg="del">
          <ac:chgData name="Laura Oathout" userId="6ff55ba14486fe89" providerId="LiveId" clId="{7BDDC3A9-5B6E-4643-B3F3-743043898217}" dt="2022-06-01T01:07:18.514" v="447"/>
          <ac:picMkLst>
            <pc:docMk/>
            <pc:sldMk cId="3714453089" sldId="282"/>
            <ac:picMk id="3" creationId="{1CA54773-85A1-6CD7-1090-304647249484}"/>
          </ac:picMkLst>
        </pc:picChg>
        <pc:picChg chg="del">
          <ac:chgData name="Laura Oathout" userId="6ff55ba14486fe89" providerId="LiveId" clId="{7BDDC3A9-5B6E-4643-B3F3-743043898217}" dt="2022-06-01T01:07:18.515" v="453"/>
          <ac:picMkLst>
            <pc:docMk/>
            <pc:sldMk cId="3714453089" sldId="282"/>
            <ac:picMk id="15" creationId="{82482EF2-04A2-3D04-F817-BA7B282559C1}"/>
          </ac:picMkLst>
        </pc:picChg>
        <pc:picChg chg="del">
          <ac:chgData name="Laura Oathout" userId="6ff55ba14486fe89" providerId="LiveId" clId="{7BDDC3A9-5B6E-4643-B3F3-743043898217}" dt="2022-06-01T01:07:18.516" v="455"/>
          <ac:picMkLst>
            <pc:docMk/>
            <pc:sldMk cId="3714453089" sldId="282"/>
            <ac:picMk id="16" creationId="{0F02F1D6-687A-52D9-28EB-614E77DA8E19}"/>
          </ac:picMkLst>
        </pc:picChg>
        <pc:picChg chg="del">
          <ac:chgData name="Laura Oathout" userId="6ff55ba14486fe89" providerId="LiveId" clId="{7BDDC3A9-5B6E-4643-B3F3-743043898217}" dt="2022-06-01T01:07:18.516" v="457"/>
          <ac:picMkLst>
            <pc:docMk/>
            <pc:sldMk cId="3714453089" sldId="282"/>
            <ac:picMk id="17" creationId="{A2058588-5234-860E-BC80-93B73076915C}"/>
          </ac:picMkLst>
        </pc:picChg>
        <pc:picChg chg="del">
          <ac:chgData name="Laura Oathout" userId="6ff55ba14486fe89" providerId="LiveId" clId="{7BDDC3A9-5B6E-4643-B3F3-743043898217}" dt="2022-06-01T01:07:18.517" v="459"/>
          <ac:picMkLst>
            <pc:docMk/>
            <pc:sldMk cId="3714453089" sldId="282"/>
            <ac:picMk id="18" creationId="{194B6430-8723-F743-2FDC-B6C0487C038C}"/>
          </ac:picMkLst>
        </pc:picChg>
      </pc:sldChg>
      <pc:sldChg chg="delSp mod setBg">
        <pc:chgData name="Laura Oathout" userId="6ff55ba14486fe89" providerId="LiveId" clId="{7BDDC3A9-5B6E-4643-B3F3-743043898217}" dt="2022-06-01T01:07:18.364" v="279"/>
        <pc:sldMkLst>
          <pc:docMk/>
          <pc:sldMk cId="243115254" sldId="285"/>
        </pc:sldMkLst>
        <pc:spChg chg="del">
          <ac:chgData name="Laura Oathout" userId="6ff55ba14486fe89" providerId="LiveId" clId="{7BDDC3A9-5B6E-4643-B3F3-743043898217}" dt="2022-06-01T01:07:18.341" v="251"/>
          <ac:spMkLst>
            <pc:docMk/>
            <pc:sldMk cId="243115254" sldId="285"/>
            <ac:spMk id="3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340" v="245"/>
          <ac:spMkLst>
            <pc:docMk/>
            <pc:sldMk cId="243115254" sldId="285"/>
            <ac:spMk id="20" creationId="{F192C8E0-E04B-5CCF-EE52-31EAD2576C81}"/>
          </ac:spMkLst>
        </pc:spChg>
        <pc:spChg chg="del">
          <ac:chgData name="Laura Oathout" userId="6ff55ba14486fe89" providerId="LiveId" clId="{7BDDC3A9-5B6E-4643-B3F3-743043898217}" dt="2022-06-01T01:07:18.340" v="247"/>
          <ac:spMkLst>
            <pc:docMk/>
            <pc:sldMk cId="243115254" sldId="285"/>
            <ac:spMk id="21" creationId="{AACE8D7B-DA5D-748F-09F9-E616848C8340}"/>
          </ac:spMkLst>
        </pc:spChg>
        <pc:spChg chg="del">
          <ac:chgData name="Laura Oathout" userId="6ff55ba14486fe89" providerId="LiveId" clId="{7BDDC3A9-5B6E-4643-B3F3-743043898217}" dt="2022-06-01T01:07:18.345" v="261"/>
          <ac:spMkLst>
            <pc:docMk/>
            <pc:sldMk cId="243115254" sldId="285"/>
            <ac:spMk id="26" creationId="{B8BDCAB0-9A88-0C84-A67C-4CFD335F3F77}"/>
          </ac:spMkLst>
        </pc:spChg>
        <pc:spChg chg="del">
          <ac:chgData name="Laura Oathout" userId="6ff55ba14486fe89" providerId="LiveId" clId="{7BDDC3A9-5B6E-4643-B3F3-743043898217}" dt="2022-06-01T01:07:18.345" v="263"/>
          <ac:spMkLst>
            <pc:docMk/>
            <pc:sldMk cId="243115254" sldId="285"/>
            <ac:spMk id="27" creationId="{30B7D304-8209-AB86-492E-1FFF0D457715}"/>
          </ac:spMkLst>
        </pc:spChg>
        <pc:grpChg chg="del">
          <ac:chgData name="Laura Oathout" userId="6ff55ba14486fe89" providerId="LiveId" clId="{7BDDC3A9-5B6E-4643-B3F3-743043898217}" dt="2022-06-01T01:07:18.344" v="257"/>
          <ac:grpSpMkLst>
            <pc:docMk/>
            <pc:sldMk cId="243115254" sldId="285"/>
            <ac:grpSpMk id="25" creationId="{4DE52570-7F94-CE94-C20E-2CCF9943F4EB}"/>
          </ac:grpSpMkLst>
        </pc:grpChg>
        <pc:grpChg chg="del">
          <ac:chgData name="Laura Oathout" userId="6ff55ba14486fe89" providerId="LiveId" clId="{7BDDC3A9-5B6E-4643-B3F3-743043898217}" dt="2022-06-01T01:07:18.347" v="269"/>
          <ac:grpSpMkLst>
            <pc:docMk/>
            <pc:sldMk cId="243115254" sldId="285"/>
            <ac:grpSpMk id="58" creationId="{769FDA2A-E82C-F6FB-C175-D59A91C72F6F}"/>
          </ac:grpSpMkLst>
        </pc:grpChg>
        <pc:picChg chg="del">
          <ac:chgData name="Laura Oathout" userId="6ff55ba14486fe89" providerId="LiveId" clId="{7BDDC3A9-5B6E-4643-B3F3-743043898217}" dt="2022-06-01T01:07:18.341" v="249"/>
          <ac:picMkLst>
            <pc:docMk/>
            <pc:sldMk cId="243115254" sldId="285"/>
            <ac:picMk id="6" creationId="{B58E41D5-893B-01C7-DDB5-9BDBB491CE6E}"/>
          </ac:picMkLst>
        </pc:picChg>
        <pc:picChg chg="del">
          <ac:chgData name="Laura Oathout" userId="6ff55ba14486fe89" providerId="LiveId" clId="{7BDDC3A9-5B6E-4643-B3F3-743043898217}" dt="2022-06-01T01:07:18.346" v="265"/>
          <ac:picMkLst>
            <pc:docMk/>
            <pc:sldMk cId="243115254" sldId="285"/>
            <ac:picMk id="31" creationId="{382115FE-9865-0CE1-8B1B-82AD45EC26C3}"/>
          </ac:picMkLst>
        </pc:picChg>
        <pc:picChg chg="del">
          <ac:chgData name="Laura Oathout" userId="6ff55ba14486fe89" providerId="LiveId" clId="{7BDDC3A9-5B6E-4643-B3F3-743043898217}" dt="2022-06-01T01:07:18.346" v="267"/>
          <ac:picMkLst>
            <pc:docMk/>
            <pc:sldMk cId="243115254" sldId="285"/>
            <ac:picMk id="33" creationId="{0BFFF84B-5A3C-3ACE-B45E-74025D5F9603}"/>
          </ac:picMkLst>
        </pc:picChg>
        <pc:picChg chg="del">
          <ac:chgData name="Laura Oathout" userId="6ff55ba14486fe89" providerId="LiveId" clId="{7BDDC3A9-5B6E-4643-B3F3-743043898217}" dt="2022-06-01T01:07:18.343" v="255"/>
          <ac:picMkLst>
            <pc:docMk/>
            <pc:sldMk cId="243115254" sldId="285"/>
            <ac:picMk id="37" creationId="{AF033721-160B-1C05-D4E8-C6090F119999}"/>
          </ac:picMkLst>
        </pc:picChg>
        <pc:picChg chg="del">
          <ac:chgData name="Laura Oathout" userId="6ff55ba14486fe89" providerId="LiveId" clId="{7BDDC3A9-5B6E-4643-B3F3-743043898217}" dt="2022-06-01T01:07:18.343" v="253"/>
          <ac:picMkLst>
            <pc:docMk/>
            <pc:sldMk cId="243115254" sldId="285"/>
            <ac:picMk id="43" creationId="{B2B7D72F-5C02-3D50-723B-675B70C816FA}"/>
          </ac:picMkLst>
        </pc:picChg>
        <pc:picChg chg="del">
          <ac:chgData name="Laura Oathout" userId="6ff55ba14486fe89" providerId="LiveId" clId="{7BDDC3A9-5B6E-4643-B3F3-743043898217}" dt="2022-06-01T01:07:18.347" v="271"/>
          <ac:picMkLst>
            <pc:docMk/>
            <pc:sldMk cId="243115254" sldId="285"/>
            <ac:picMk id="56" creationId="{95B1EEDA-48A9-71E0-1D2B-BD014DFFC909}"/>
          </ac:picMkLst>
        </pc:picChg>
        <pc:picChg chg="del">
          <ac:chgData name="Laura Oathout" userId="6ff55ba14486fe89" providerId="LiveId" clId="{7BDDC3A9-5B6E-4643-B3F3-743043898217}" dt="2022-06-01T01:07:18.348" v="273"/>
          <ac:picMkLst>
            <pc:docMk/>
            <pc:sldMk cId="243115254" sldId="285"/>
            <ac:picMk id="59" creationId="{CF72D158-FBD2-501F-7571-90E7E6F2761A}"/>
          </ac:picMkLst>
        </pc:picChg>
        <pc:picChg chg="del">
          <ac:chgData name="Laura Oathout" userId="6ff55ba14486fe89" providerId="LiveId" clId="{7BDDC3A9-5B6E-4643-B3F3-743043898217}" dt="2022-06-01T01:07:18.348" v="275"/>
          <ac:picMkLst>
            <pc:docMk/>
            <pc:sldMk cId="243115254" sldId="285"/>
            <ac:picMk id="60" creationId="{DE45E246-B73F-BAAD-3DB8-C5C8F8E0958A}"/>
          </ac:picMkLst>
        </pc:picChg>
        <pc:picChg chg="del">
          <ac:chgData name="Laura Oathout" userId="6ff55ba14486fe89" providerId="LiveId" clId="{7BDDC3A9-5B6E-4643-B3F3-743043898217}" dt="2022-06-01T01:07:18.348" v="277"/>
          <ac:picMkLst>
            <pc:docMk/>
            <pc:sldMk cId="243115254" sldId="285"/>
            <ac:picMk id="61" creationId="{294A7FE3-B2DF-2216-54A6-4F2B8837F1B3}"/>
          </ac:picMkLst>
        </pc:picChg>
        <pc:picChg chg="del">
          <ac:chgData name="Laura Oathout" userId="6ff55ba14486fe89" providerId="LiveId" clId="{7BDDC3A9-5B6E-4643-B3F3-743043898217}" dt="2022-06-01T01:07:18.345" v="259"/>
          <ac:picMkLst>
            <pc:docMk/>
            <pc:sldMk cId="243115254" sldId="285"/>
            <ac:picMk id="62" creationId="{56A07E50-986B-E864-4183-5CDB864A8FAF}"/>
          </ac:picMkLst>
        </pc:picChg>
      </pc:sldChg>
      <pc:sldChg chg="delSp mod setBg">
        <pc:chgData name="Laura Oathout" userId="6ff55ba14486fe89" providerId="LiveId" clId="{7BDDC3A9-5B6E-4643-B3F3-743043898217}" dt="2022-06-01T01:07:18.189" v="119"/>
        <pc:sldMkLst>
          <pc:docMk/>
          <pc:sldMk cId="416266308" sldId="300"/>
        </pc:sldMkLst>
        <pc:spChg chg="del">
          <ac:chgData name="Laura Oathout" userId="6ff55ba14486fe89" providerId="LiveId" clId="{7BDDC3A9-5B6E-4643-B3F3-743043898217}" dt="2022-06-01T01:07:18.165" v="101"/>
          <ac:spMkLst>
            <pc:docMk/>
            <pc:sldMk cId="416266308" sldId="300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167" v="113"/>
          <ac:spMkLst>
            <pc:docMk/>
            <pc:sldMk cId="416266308" sldId="300"/>
            <ac:spMk id="22" creationId="{ABF6880D-962C-378D-83A6-1A60CF29C4CA}"/>
          </ac:spMkLst>
        </pc:spChg>
        <pc:spChg chg="del">
          <ac:chgData name="Laura Oathout" userId="6ff55ba14486fe89" providerId="LiveId" clId="{7BDDC3A9-5B6E-4643-B3F3-743043898217}" dt="2022-06-01T01:07:18.168" v="115"/>
          <ac:spMkLst>
            <pc:docMk/>
            <pc:sldMk cId="416266308" sldId="300"/>
            <ac:spMk id="23" creationId="{C945686D-E333-5A97-49A7-E552B6E4AB66}"/>
          </ac:spMkLst>
        </pc:spChg>
        <pc:spChg chg="del">
          <ac:chgData name="Laura Oathout" userId="6ff55ba14486fe89" providerId="LiveId" clId="{7BDDC3A9-5B6E-4643-B3F3-743043898217}" dt="2022-06-01T01:07:18.168" v="117"/>
          <ac:spMkLst>
            <pc:docMk/>
            <pc:sldMk cId="416266308" sldId="300"/>
            <ac:spMk id="24" creationId="{E9F03C32-B47D-17A8-34A8-B1384B3B82B1}"/>
          </ac:spMkLst>
        </pc:spChg>
        <pc:picChg chg="del">
          <ac:chgData name="Laura Oathout" userId="6ff55ba14486fe89" providerId="LiveId" clId="{7BDDC3A9-5B6E-4643-B3F3-743043898217}" dt="2022-06-01T01:07:18.165" v="103"/>
          <ac:picMkLst>
            <pc:docMk/>
            <pc:sldMk cId="416266308" sldId="300"/>
            <ac:picMk id="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64" v="97"/>
          <ac:picMkLst>
            <pc:docMk/>
            <pc:sldMk cId="416266308" sldId="300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64" v="99"/>
          <ac:picMkLst>
            <pc:docMk/>
            <pc:sldMk cId="416266308" sldId="300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66" v="105"/>
          <ac:picMkLst>
            <pc:docMk/>
            <pc:sldMk cId="416266308" sldId="300"/>
            <ac:picMk id="1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66" v="107"/>
          <ac:picMkLst>
            <pc:docMk/>
            <pc:sldMk cId="416266308" sldId="300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67" v="109"/>
          <ac:picMkLst>
            <pc:docMk/>
            <pc:sldMk cId="416266308" sldId="300"/>
            <ac:picMk id="20" creationId="{A99EF7FE-7686-C89A-F416-CE375F866E76}"/>
          </ac:picMkLst>
        </pc:picChg>
        <pc:picChg chg="del">
          <ac:chgData name="Laura Oathout" userId="6ff55ba14486fe89" providerId="LiveId" clId="{7BDDC3A9-5B6E-4643-B3F3-743043898217}" dt="2022-06-01T01:07:18.167" v="111"/>
          <ac:picMkLst>
            <pc:docMk/>
            <pc:sldMk cId="416266308" sldId="300"/>
            <ac:picMk id="21" creationId="{70622AFC-AC6E-4A2D-A166-31B41DE06EF3}"/>
          </ac:picMkLst>
        </pc:picChg>
      </pc:sldChg>
      <pc:sldChg chg="delSp mod setBg">
        <pc:chgData name="Laura Oathout" userId="6ff55ba14486fe89" providerId="LiveId" clId="{7BDDC3A9-5B6E-4643-B3F3-743043898217}" dt="2022-06-01T01:07:18.215" v="143"/>
        <pc:sldMkLst>
          <pc:docMk/>
          <pc:sldMk cId="4120724402" sldId="301"/>
        </pc:sldMkLst>
        <pc:spChg chg="del">
          <ac:chgData name="Laura Oathout" userId="6ff55ba14486fe89" providerId="LiveId" clId="{7BDDC3A9-5B6E-4643-B3F3-743043898217}" dt="2022-06-01T01:07:18.191" v="125"/>
          <ac:spMkLst>
            <pc:docMk/>
            <pc:sldMk cId="4120724402" sldId="301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195" v="137"/>
          <ac:spMkLst>
            <pc:docMk/>
            <pc:sldMk cId="4120724402" sldId="301"/>
            <ac:spMk id="23" creationId="{904760D4-913D-153F-8F17-1F6032E4A7DC}"/>
          </ac:spMkLst>
        </pc:spChg>
        <pc:spChg chg="del">
          <ac:chgData name="Laura Oathout" userId="6ff55ba14486fe89" providerId="LiveId" clId="{7BDDC3A9-5B6E-4643-B3F3-743043898217}" dt="2022-06-01T01:07:18.195" v="139"/>
          <ac:spMkLst>
            <pc:docMk/>
            <pc:sldMk cId="4120724402" sldId="301"/>
            <ac:spMk id="24" creationId="{4CB21FE3-8655-0A6B-A0BC-B854509CD93F}"/>
          </ac:spMkLst>
        </pc:spChg>
        <pc:spChg chg="del">
          <ac:chgData name="Laura Oathout" userId="6ff55ba14486fe89" providerId="LiveId" clId="{7BDDC3A9-5B6E-4643-B3F3-743043898217}" dt="2022-06-01T01:07:18.196" v="141"/>
          <ac:spMkLst>
            <pc:docMk/>
            <pc:sldMk cId="4120724402" sldId="301"/>
            <ac:spMk id="25" creationId="{800F40CA-B8BF-C6D0-8500-A1D58A852050}"/>
          </ac:spMkLst>
        </pc:spChg>
        <pc:picChg chg="del">
          <ac:chgData name="Laura Oathout" userId="6ff55ba14486fe89" providerId="LiveId" clId="{7BDDC3A9-5B6E-4643-B3F3-743043898217}" dt="2022-06-01T01:07:18.190" v="121"/>
          <ac:picMkLst>
            <pc:docMk/>
            <pc:sldMk cId="4120724402" sldId="301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91" v="123"/>
          <ac:picMkLst>
            <pc:docMk/>
            <pc:sldMk cId="4120724402" sldId="301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92" v="129"/>
          <ac:picMkLst>
            <pc:docMk/>
            <pc:sldMk cId="4120724402" sldId="301"/>
            <ac:picMk id="1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92" v="127"/>
          <ac:picMkLst>
            <pc:docMk/>
            <pc:sldMk cId="4120724402" sldId="301"/>
            <ac:picMk id="1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93" v="131"/>
          <ac:picMkLst>
            <pc:docMk/>
            <pc:sldMk cId="4120724402" sldId="301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94" v="133"/>
          <ac:picMkLst>
            <pc:docMk/>
            <pc:sldMk cId="4120724402" sldId="301"/>
            <ac:picMk id="17" creationId="{151DFD78-52D7-CF3B-8053-EB105997ED3A}"/>
          </ac:picMkLst>
        </pc:picChg>
        <pc:picChg chg="del">
          <ac:chgData name="Laura Oathout" userId="6ff55ba14486fe89" providerId="LiveId" clId="{7BDDC3A9-5B6E-4643-B3F3-743043898217}" dt="2022-06-01T01:07:18.194" v="135"/>
          <ac:picMkLst>
            <pc:docMk/>
            <pc:sldMk cId="4120724402" sldId="301"/>
            <ac:picMk id="22" creationId="{AB63E345-7489-89B0-39D7-1BD2E8EF4202}"/>
          </ac:picMkLst>
        </pc:picChg>
      </pc:sldChg>
      <pc:sldChg chg="delSp mod setBg">
        <pc:chgData name="Laura Oathout" userId="6ff55ba14486fe89" providerId="LiveId" clId="{7BDDC3A9-5B6E-4643-B3F3-743043898217}" dt="2022-06-01T01:07:18.245" v="167"/>
        <pc:sldMkLst>
          <pc:docMk/>
          <pc:sldMk cId="4227369278" sldId="302"/>
        </pc:sldMkLst>
        <pc:spChg chg="del">
          <ac:chgData name="Laura Oathout" userId="6ff55ba14486fe89" providerId="LiveId" clId="{7BDDC3A9-5B6E-4643-B3F3-743043898217}" dt="2022-06-01T01:07:18.218" v="149"/>
          <ac:spMkLst>
            <pc:docMk/>
            <pc:sldMk cId="4227369278" sldId="302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221" v="161"/>
          <ac:spMkLst>
            <pc:docMk/>
            <pc:sldMk cId="4227369278" sldId="302"/>
            <ac:spMk id="23" creationId="{2FF20659-4044-043B-C0C0-82C18500C62E}"/>
          </ac:spMkLst>
        </pc:spChg>
        <pc:spChg chg="del">
          <ac:chgData name="Laura Oathout" userId="6ff55ba14486fe89" providerId="LiveId" clId="{7BDDC3A9-5B6E-4643-B3F3-743043898217}" dt="2022-06-01T01:07:18.221" v="163"/>
          <ac:spMkLst>
            <pc:docMk/>
            <pc:sldMk cId="4227369278" sldId="302"/>
            <ac:spMk id="24" creationId="{2B9EF271-BF7A-851B-92F2-0AE6434A37C9}"/>
          </ac:spMkLst>
        </pc:spChg>
        <pc:spChg chg="del">
          <ac:chgData name="Laura Oathout" userId="6ff55ba14486fe89" providerId="LiveId" clId="{7BDDC3A9-5B6E-4643-B3F3-743043898217}" dt="2022-06-01T01:07:18.222" v="165"/>
          <ac:spMkLst>
            <pc:docMk/>
            <pc:sldMk cId="4227369278" sldId="302"/>
            <ac:spMk id="25" creationId="{A4F6DA94-1B06-1BFC-9D29-94E34261BA67}"/>
          </ac:spMkLst>
        </pc:spChg>
        <pc:picChg chg="del">
          <ac:chgData name="Laura Oathout" userId="6ff55ba14486fe89" providerId="LiveId" clId="{7BDDC3A9-5B6E-4643-B3F3-743043898217}" dt="2022-06-01T01:07:18.216" v="145"/>
          <ac:picMkLst>
            <pc:docMk/>
            <pc:sldMk cId="4227369278" sldId="302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17" v="147"/>
          <ac:picMkLst>
            <pc:docMk/>
            <pc:sldMk cId="4227369278" sldId="302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18" v="151"/>
          <ac:picMkLst>
            <pc:docMk/>
            <pc:sldMk cId="4227369278" sldId="302"/>
            <ac:picMk id="1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19" v="153"/>
          <ac:picMkLst>
            <pc:docMk/>
            <pc:sldMk cId="4227369278" sldId="302"/>
            <ac:picMk id="15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19" v="155"/>
          <ac:picMkLst>
            <pc:docMk/>
            <pc:sldMk cId="4227369278" sldId="302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20" v="157"/>
          <ac:picMkLst>
            <pc:docMk/>
            <pc:sldMk cId="4227369278" sldId="302"/>
            <ac:picMk id="21" creationId="{BF829697-E3F6-A43C-D18A-720545CAEF8F}"/>
          </ac:picMkLst>
        </pc:picChg>
        <pc:picChg chg="del">
          <ac:chgData name="Laura Oathout" userId="6ff55ba14486fe89" providerId="LiveId" clId="{7BDDC3A9-5B6E-4643-B3F3-743043898217}" dt="2022-06-01T01:07:18.220" v="159"/>
          <ac:picMkLst>
            <pc:docMk/>
            <pc:sldMk cId="4227369278" sldId="302"/>
            <ac:picMk id="22" creationId="{1925CD78-0096-4F24-3D8E-08326ABEDEE6}"/>
          </ac:picMkLst>
        </pc:picChg>
      </pc:sldChg>
      <pc:sldChg chg="delSp mod setBg">
        <pc:chgData name="Laura Oathout" userId="6ff55ba14486fe89" providerId="LiveId" clId="{7BDDC3A9-5B6E-4643-B3F3-743043898217}" dt="2022-06-01T01:07:18.284" v="191"/>
        <pc:sldMkLst>
          <pc:docMk/>
          <pc:sldMk cId="3615980006" sldId="303"/>
        </pc:sldMkLst>
        <pc:spChg chg="del">
          <ac:chgData name="Laura Oathout" userId="6ff55ba14486fe89" providerId="LiveId" clId="{7BDDC3A9-5B6E-4643-B3F3-743043898217}" dt="2022-06-01T01:07:18.249" v="173"/>
          <ac:spMkLst>
            <pc:docMk/>
            <pc:sldMk cId="3615980006" sldId="303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254" v="185"/>
          <ac:spMkLst>
            <pc:docMk/>
            <pc:sldMk cId="3615980006" sldId="303"/>
            <ac:spMk id="23" creationId="{0B887365-F371-E1C0-DFA2-AA2D56860935}"/>
          </ac:spMkLst>
        </pc:spChg>
        <pc:spChg chg="del">
          <ac:chgData name="Laura Oathout" userId="6ff55ba14486fe89" providerId="LiveId" clId="{7BDDC3A9-5B6E-4643-B3F3-743043898217}" dt="2022-06-01T01:07:18.255" v="187"/>
          <ac:spMkLst>
            <pc:docMk/>
            <pc:sldMk cId="3615980006" sldId="303"/>
            <ac:spMk id="24" creationId="{59C8CBDA-E75D-735C-9214-2177DFA59E7E}"/>
          </ac:spMkLst>
        </pc:spChg>
        <pc:spChg chg="del">
          <ac:chgData name="Laura Oathout" userId="6ff55ba14486fe89" providerId="LiveId" clId="{7BDDC3A9-5B6E-4643-B3F3-743043898217}" dt="2022-06-01T01:07:18.256" v="189"/>
          <ac:spMkLst>
            <pc:docMk/>
            <pc:sldMk cId="3615980006" sldId="303"/>
            <ac:spMk id="25" creationId="{E7CD6C56-C7EF-BD45-A251-C2AE5218D073}"/>
          </ac:spMkLst>
        </pc:spChg>
        <pc:picChg chg="del">
          <ac:chgData name="Laura Oathout" userId="6ff55ba14486fe89" providerId="LiveId" clId="{7BDDC3A9-5B6E-4643-B3F3-743043898217}" dt="2022-06-01T01:07:18.247" v="169"/>
          <ac:picMkLst>
            <pc:docMk/>
            <pc:sldMk cId="3615980006" sldId="303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48" v="171"/>
          <ac:picMkLst>
            <pc:docMk/>
            <pc:sldMk cId="3615980006" sldId="303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51" v="177"/>
          <ac:picMkLst>
            <pc:docMk/>
            <pc:sldMk cId="3615980006" sldId="303"/>
            <ac:picMk id="1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50" v="175"/>
          <ac:picMkLst>
            <pc:docMk/>
            <pc:sldMk cId="3615980006" sldId="303"/>
            <ac:picMk id="15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52" v="179"/>
          <ac:picMkLst>
            <pc:docMk/>
            <pc:sldMk cId="3615980006" sldId="303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53" v="181"/>
          <ac:picMkLst>
            <pc:docMk/>
            <pc:sldMk cId="3615980006" sldId="303"/>
            <ac:picMk id="21" creationId="{F11D5F10-FF70-CFD6-C62A-27ABD244ACB4}"/>
          </ac:picMkLst>
        </pc:picChg>
        <pc:picChg chg="del">
          <ac:chgData name="Laura Oathout" userId="6ff55ba14486fe89" providerId="LiveId" clId="{7BDDC3A9-5B6E-4643-B3F3-743043898217}" dt="2022-06-01T01:07:18.253" v="183"/>
          <ac:picMkLst>
            <pc:docMk/>
            <pc:sldMk cId="3615980006" sldId="303"/>
            <ac:picMk id="22" creationId="{E600BC1B-5C0E-78D3-B862-2B3076439929}"/>
          </ac:picMkLst>
        </pc:picChg>
      </pc:sldChg>
      <pc:sldChg chg="delSp mod setBg">
        <pc:chgData name="Laura Oathout" userId="6ff55ba14486fe89" providerId="LiveId" clId="{7BDDC3A9-5B6E-4643-B3F3-743043898217}" dt="2022-06-01T01:07:18.310" v="215"/>
        <pc:sldMkLst>
          <pc:docMk/>
          <pc:sldMk cId="962386425" sldId="304"/>
        </pc:sldMkLst>
        <pc:spChg chg="del">
          <ac:chgData name="Laura Oathout" userId="6ff55ba14486fe89" providerId="LiveId" clId="{7BDDC3A9-5B6E-4643-B3F3-743043898217}" dt="2022-06-01T01:07:18.286" v="197"/>
          <ac:spMkLst>
            <pc:docMk/>
            <pc:sldMk cId="962386425" sldId="304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289" v="209"/>
          <ac:spMkLst>
            <pc:docMk/>
            <pc:sldMk cId="962386425" sldId="304"/>
            <ac:spMk id="23" creationId="{7D4D6305-6D45-58A0-59B6-67716FCE8A39}"/>
          </ac:spMkLst>
        </pc:spChg>
        <pc:spChg chg="del">
          <ac:chgData name="Laura Oathout" userId="6ff55ba14486fe89" providerId="LiveId" clId="{7BDDC3A9-5B6E-4643-B3F3-743043898217}" dt="2022-06-01T01:07:18.289" v="211"/>
          <ac:spMkLst>
            <pc:docMk/>
            <pc:sldMk cId="962386425" sldId="304"/>
            <ac:spMk id="24" creationId="{9B38D6D3-3BB0-D4B0-F41A-35A1B137D62A}"/>
          </ac:spMkLst>
        </pc:spChg>
        <pc:spChg chg="del">
          <ac:chgData name="Laura Oathout" userId="6ff55ba14486fe89" providerId="LiveId" clId="{7BDDC3A9-5B6E-4643-B3F3-743043898217}" dt="2022-06-01T01:07:18.290" v="213"/>
          <ac:spMkLst>
            <pc:docMk/>
            <pc:sldMk cId="962386425" sldId="304"/>
            <ac:spMk id="25" creationId="{BC95917B-2D5C-758C-63D0-F17A7EBEA5B4}"/>
          </ac:spMkLst>
        </pc:spChg>
        <pc:picChg chg="del">
          <ac:chgData name="Laura Oathout" userId="6ff55ba14486fe89" providerId="LiveId" clId="{7BDDC3A9-5B6E-4643-B3F3-743043898217}" dt="2022-06-01T01:07:18.285" v="193"/>
          <ac:picMkLst>
            <pc:docMk/>
            <pc:sldMk cId="962386425" sldId="304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86" v="195"/>
          <ac:picMkLst>
            <pc:docMk/>
            <pc:sldMk cId="962386425" sldId="304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88" v="203"/>
          <ac:picMkLst>
            <pc:docMk/>
            <pc:sldMk cId="962386425" sldId="304"/>
            <ac:picMk id="1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87" v="199"/>
          <ac:picMkLst>
            <pc:docMk/>
            <pc:sldMk cId="962386425" sldId="304"/>
            <ac:picMk id="15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87" v="201"/>
          <ac:picMkLst>
            <pc:docMk/>
            <pc:sldMk cId="962386425" sldId="304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288" v="205"/>
          <ac:picMkLst>
            <pc:docMk/>
            <pc:sldMk cId="962386425" sldId="304"/>
            <ac:picMk id="21" creationId="{8671E0DF-B182-6E50-4120-1A20F82EFE24}"/>
          </ac:picMkLst>
        </pc:picChg>
        <pc:picChg chg="del">
          <ac:chgData name="Laura Oathout" userId="6ff55ba14486fe89" providerId="LiveId" clId="{7BDDC3A9-5B6E-4643-B3F3-743043898217}" dt="2022-06-01T01:07:18.288" v="207"/>
          <ac:picMkLst>
            <pc:docMk/>
            <pc:sldMk cId="962386425" sldId="304"/>
            <ac:picMk id="22" creationId="{CEAE4735-B314-C65E-F80C-F3B189035ABF}"/>
          </ac:picMkLst>
        </pc:picChg>
      </pc:sldChg>
      <pc:sldChg chg="delSp mod setBg">
        <pc:chgData name="Laura Oathout" userId="6ff55ba14486fe89" providerId="LiveId" clId="{7BDDC3A9-5B6E-4643-B3F3-743043898217}" dt="2022-06-01T01:07:18.338" v="243"/>
        <pc:sldMkLst>
          <pc:docMk/>
          <pc:sldMk cId="4293028223" sldId="305"/>
        </pc:sldMkLst>
        <pc:spChg chg="del">
          <ac:chgData name="Laura Oathout" userId="6ff55ba14486fe89" providerId="LiveId" clId="{7BDDC3A9-5B6E-4643-B3F3-743043898217}" dt="2022-06-01T01:07:18.313" v="221"/>
          <ac:spMkLst>
            <pc:docMk/>
            <pc:sldMk cId="4293028223" sldId="305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316" v="237"/>
          <ac:spMkLst>
            <pc:docMk/>
            <pc:sldMk cId="4293028223" sldId="305"/>
            <ac:spMk id="22" creationId="{BB83A773-5C96-4AC7-673E-F05078F486BA}"/>
          </ac:spMkLst>
        </pc:spChg>
        <pc:spChg chg="del">
          <ac:chgData name="Laura Oathout" userId="6ff55ba14486fe89" providerId="LiveId" clId="{7BDDC3A9-5B6E-4643-B3F3-743043898217}" dt="2022-06-01T01:07:18.317" v="239"/>
          <ac:spMkLst>
            <pc:docMk/>
            <pc:sldMk cId="4293028223" sldId="305"/>
            <ac:spMk id="23" creationId="{1A548EED-A51B-6AC5-27A3-08784A3AC88E}"/>
          </ac:spMkLst>
        </pc:spChg>
        <pc:spChg chg="del">
          <ac:chgData name="Laura Oathout" userId="6ff55ba14486fe89" providerId="LiveId" clId="{7BDDC3A9-5B6E-4643-B3F3-743043898217}" dt="2022-06-01T01:07:18.317" v="241"/>
          <ac:spMkLst>
            <pc:docMk/>
            <pc:sldMk cId="4293028223" sldId="305"/>
            <ac:spMk id="24" creationId="{CF4B3307-EB74-7289-B800-A5C47D0088E8}"/>
          </ac:spMkLst>
        </pc:spChg>
        <pc:picChg chg="del">
          <ac:chgData name="Laura Oathout" userId="6ff55ba14486fe89" providerId="LiveId" clId="{7BDDC3A9-5B6E-4643-B3F3-743043898217}" dt="2022-06-01T01:07:18.312" v="217"/>
          <ac:picMkLst>
            <pc:docMk/>
            <pc:sldMk cId="4293028223" sldId="305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2" v="219"/>
          <ac:picMkLst>
            <pc:docMk/>
            <pc:sldMk cId="4293028223" sldId="305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4" v="225"/>
          <ac:picMkLst>
            <pc:docMk/>
            <pc:sldMk cId="4293028223" sldId="305"/>
            <ac:picMk id="1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3" v="223"/>
          <ac:picMkLst>
            <pc:docMk/>
            <pc:sldMk cId="4293028223" sldId="305"/>
            <ac:picMk id="1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5" v="231"/>
          <ac:picMkLst>
            <pc:docMk/>
            <pc:sldMk cId="4293028223" sldId="305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4" v="227"/>
          <ac:picMkLst>
            <pc:docMk/>
            <pc:sldMk cId="4293028223" sldId="305"/>
            <ac:picMk id="17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5" v="229"/>
          <ac:picMkLst>
            <pc:docMk/>
            <pc:sldMk cId="4293028223" sldId="305"/>
            <ac:picMk id="1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316" v="233"/>
          <ac:picMkLst>
            <pc:docMk/>
            <pc:sldMk cId="4293028223" sldId="305"/>
            <ac:picMk id="20" creationId="{81EE8F67-380A-9DA3-D06E-BFF6281E55FD}"/>
          </ac:picMkLst>
        </pc:picChg>
        <pc:picChg chg="del">
          <ac:chgData name="Laura Oathout" userId="6ff55ba14486fe89" providerId="LiveId" clId="{7BDDC3A9-5B6E-4643-B3F3-743043898217}" dt="2022-06-01T01:07:18.316" v="235"/>
          <ac:picMkLst>
            <pc:docMk/>
            <pc:sldMk cId="4293028223" sldId="305"/>
            <ac:picMk id="21" creationId="{2C036860-1122-0E27-581D-553F327AA22E}"/>
          </ac:picMkLst>
        </pc:picChg>
      </pc:sldChg>
      <pc:sldChg chg="delSp mod setBg">
        <pc:chgData name="Laura Oathout" userId="6ff55ba14486fe89" providerId="LiveId" clId="{7BDDC3A9-5B6E-4643-B3F3-743043898217}" dt="2022-06-01T01:07:18.162" v="95"/>
        <pc:sldMkLst>
          <pc:docMk/>
          <pc:sldMk cId="3210180551" sldId="306"/>
        </pc:sldMkLst>
        <pc:spChg chg="del">
          <ac:chgData name="Laura Oathout" userId="6ff55ba14486fe89" providerId="LiveId" clId="{7BDDC3A9-5B6E-4643-B3F3-743043898217}" dt="2022-06-01T01:07:18.132" v="77"/>
          <ac:spMkLst>
            <pc:docMk/>
            <pc:sldMk cId="3210180551" sldId="306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140" v="89"/>
          <ac:spMkLst>
            <pc:docMk/>
            <pc:sldMk cId="3210180551" sldId="306"/>
            <ac:spMk id="22" creationId="{B34A5D07-090A-6695-7944-173D76C69B33}"/>
          </ac:spMkLst>
        </pc:spChg>
        <pc:spChg chg="del">
          <ac:chgData name="Laura Oathout" userId="6ff55ba14486fe89" providerId="LiveId" clId="{7BDDC3A9-5B6E-4643-B3F3-743043898217}" dt="2022-06-01T01:07:18.141" v="91"/>
          <ac:spMkLst>
            <pc:docMk/>
            <pc:sldMk cId="3210180551" sldId="306"/>
            <ac:spMk id="23" creationId="{B8DEBAD7-D3BD-79EA-EE58-FAD7CFF5EBAA}"/>
          </ac:spMkLst>
        </pc:spChg>
        <pc:spChg chg="del">
          <ac:chgData name="Laura Oathout" userId="6ff55ba14486fe89" providerId="LiveId" clId="{7BDDC3A9-5B6E-4643-B3F3-743043898217}" dt="2022-06-01T01:07:18.141" v="93"/>
          <ac:spMkLst>
            <pc:docMk/>
            <pc:sldMk cId="3210180551" sldId="306"/>
            <ac:spMk id="24" creationId="{C8D0943B-0DCF-8F50-0539-E1E4D79C7D75}"/>
          </ac:spMkLst>
        </pc:spChg>
        <pc:picChg chg="del">
          <ac:chgData name="Laura Oathout" userId="6ff55ba14486fe89" providerId="LiveId" clId="{7BDDC3A9-5B6E-4643-B3F3-743043898217}" dt="2022-06-01T01:07:18.133" v="79"/>
          <ac:picMkLst>
            <pc:docMk/>
            <pc:sldMk cId="3210180551" sldId="306"/>
            <ac:picMk id="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30" v="73"/>
          <ac:picMkLst>
            <pc:docMk/>
            <pc:sldMk cId="3210180551" sldId="306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31" v="75"/>
          <ac:picMkLst>
            <pc:docMk/>
            <pc:sldMk cId="3210180551" sldId="306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36" v="83"/>
          <ac:picMkLst>
            <pc:docMk/>
            <pc:sldMk cId="3210180551" sldId="306"/>
            <ac:picMk id="1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34" v="81"/>
          <ac:picMkLst>
            <pc:docMk/>
            <pc:sldMk cId="3210180551" sldId="306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137" v="85"/>
          <ac:picMkLst>
            <pc:docMk/>
            <pc:sldMk cId="3210180551" sldId="306"/>
            <ac:picMk id="20" creationId="{B6FEC51B-0C11-486E-FD08-B949511E0E5A}"/>
          </ac:picMkLst>
        </pc:picChg>
        <pc:picChg chg="del">
          <ac:chgData name="Laura Oathout" userId="6ff55ba14486fe89" providerId="LiveId" clId="{7BDDC3A9-5B6E-4643-B3F3-743043898217}" dt="2022-06-01T01:07:18.138" v="87"/>
          <ac:picMkLst>
            <pc:docMk/>
            <pc:sldMk cId="3210180551" sldId="306"/>
            <ac:picMk id="21" creationId="{AA11486B-DFE9-2566-3DBF-45ADF3C3B503}"/>
          </ac:picMkLst>
        </pc:picChg>
      </pc:sldChg>
      <pc:sldChg chg="delSp mod setBg">
        <pc:chgData name="Laura Oathout" userId="6ff55ba14486fe89" providerId="LiveId" clId="{7BDDC3A9-5B6E-4643-B3F3-743043898217}" dt="2022-06-01T01:07:18.128" v="71"/>
        <pc:sldMkLst>
          <pc:docMk/>
          <pc:sldMk cId="1225551505" sldId="307"/>
        </pc:sldMkLst>
        <pc:spChg chg="del">
          <ac:chgData name="Laura Oathout" userId="6ff55ba14486fe89" providerId="LiveId" clId="{7BDDC3A9-5B6E-4643-B3F3-743043898217}" dt="2022-06-01T01:07:18.085" v="53"/>
          <ac:spMkLst>
            <pc:docMk/>
            <pc:sldMk cId="1225551505" sldId="307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090" v="65"/>
          <ac:spMkLst>
            <pc:docMk/>
            <pc:sldMk cId="1225551505" sldId="307"/>
            <ac:spMk id="22" creationId="{99D14B77-EA79-1758-962C-7FD4E7276754}"/>
          </ac:spMkLst>
        </pc:spChg>
        <pc:spChg chg="del">
          <ac:chgData name="Laura Oathout" userId="6ff55ba14486fe89" providerId="LiveId" clId="{7BDDC3A9-5B6E-4643-B3F3-743043898217}" dt="2022-06-01T01:07:18.091" v="67"/>
          <ac:spMkLst>
            <pc:docMk/>
            <pc:sldMk cId="1225551505" sldId="307"/>
            <ac:spMk id="23" creationId="{AFE8F9B2-8F62-88AC-09D6-0AC4FCA2E500}"/>
          </ac:spMkLst>
        </pc:spChg>
        <pc:spChg chg="del">
          <ac:chgData name="Laura Oathout" userId="6ff55ba14486fe89" providerId="LiveId" clId="{7BDDC3A9-5B6E-4643-B3F3-743043898217}" dt="2022-06-01T01:07:18.092" v="69"/>
          <ac:spMkLst>
            <pc:docMk/>
            <pc:sldMk cId="1225551505" sldId="307"/>
            <ac:spMk id="24" creationId="{2E517E25-F8CF-883B-72BF-1938EF0D1B59}"/>
          </ac:spMkLst>
        </pc:spChg>
        <pc:picChg chg="del">
          <ac:chgData name="Laura Oathout" userId="6ff55ba14486fe89" providerId="LiveId" clId="{7BDDC3A9-5B6E-4643-B3F3-743043898217}" dt="2022-06-01T01:07:18.086" v="55"/>
          <ac:picMkLst>
            <pc:docMk/>
            <pc:sldMk cId="1225551505" sldId="307"/>
            <ac:picMk id="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83" v="49"/>
          <ac:picMkLst>
            <pc:docMk/>
            <pc:sldMk cId="1225551505" sldId="307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84" v="51"/>
          <ac:picMkLst>
            <pc:docMk/>
            <pc:sldMk cId="1225551505" sldId="307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87" v="57"/>
          <ac:picMkLst>
            <pc:docMk/>
            <pc:sldMk cId="1225551505" sldId="307"/>
            <ac:picMk id="1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88" v="59"/>
          <ac:picMkLst>
            <pc:docMk/>
            <pc:sldMk cId="1225551505" sldId="307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89" v="61"/>
          <ac:picMkLst>
            <pc:docMk/>
            <pc:sldMk cId="1225551505" sldId="307"/>
            <ac:picMk id="20" creationId="{7E9030E1-9360-1CF3-1688-328F0B851BD5}"/>
          </ac:picMkLst>
        </pc:picChg>
        <pc:picChg chg="del">
          <ac:chgData name="Laura Oathout" userId="6ff55ba14486fe89" providerId="LiveId" clId="{7BDDC3A9-5B6E-4643-B3F3-743043898217}" dt="2022-06-01T01:07:18.090" v="63"/>
          <ac:picMkLst>
            <pc:docMk/>
            <pc:sldMk cId="1225551505" sldId="307"/>
            <ac:picMk id="21" creationId="{DF39FC41-06B4-B1A6-DE46-3D8B637352FF}"/>
          </ac:picMkLst>
        </pc:picChg>
      </pc:sldChg>
      <pc:sldChg chg="delSp mod setBg">
        <pc:chgData name="Laura Oathout" userId="6ff55ba14486fe89" providerId="LiveId" clId="{7BDDC3A9-5B6E-4643-B3F3-743043898217}" dt="2022-06-01T01:07:18.081" v="47"/>
        <pc:sldMkLst>
          <pc:docMk/>
          <pc:sldMk cId="2651903325" sldId="308"/>
        </pc:sldMkLst>
        <pc:spChg chg="del">
          <ac:chgData name="Laura Oathout" userId="6ff55ba14486fe89" providerId="LiveId" clId="{7BDDC3A9-5B6E-4643-B3F3-743043898217}" dt="2022-06-01T01:07:18.052" v="31"/>
          <ac:spMkLst>
            <pc:docMk/>
            <pc:sldMk cId="2651903325" sldId="308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057" v="41"/>
          <ac:spMkLst>
            <pc:docMk/>
            <pc:sldMk cId="2651903325" sldId="308"/>
            <ac:spMk id="22" creationId="{3C3E4465-069A-EF33-5189-74B20ACA5E5D}"/>
          </ac:spMkLst>
        </pc:spChg>
        <pc:spChg chg="del">
          <ac:chgData name="Laura Oathout" userId="6ff55ba14486fe89" providerId="LiveId" clId="{7BDDC3A9-5B6E-4643-B3F3-743043898217}" dt="2022-06-01T01:07:18.058" v="43"/>
          <ac:spMkLst>
            <pc:docMk/>
            <pc:sldMk cId="2651903325" sldId="308"/>
            <ac:spMk id="23" creationId="{C8A58B10-82AF-8DBA-0923-FCFFDBAF4C19}"/>
          </ac:spMkLst>
        </pc:spChg>
        <pc:spChg chg="del">
          <ac:chgData name="Laura Oathout" userId="6ff55ba14486fe89" providerId="LiveId" clId="{7BDDC3A9-5B6E-4643-B3F3-743043898217}" dt="2022-06-01T01:07:18.058" v="45"/>
          <ac:spMkLst>
            <pc:docMk/>
            <pc:sldMk cId="2651903325" sldId="308"/>
            <ac:spMk id="24" creationId="{2B74677E-1B6C-F5C8-BDC4-D0C2F2BE2E3C}"/>
          </ac:spMkLst>
        </pc:spChg>
        <pc:picChg chg="del">
          <ac:chgData name="Laura Oathout" userId="6ff55ba14486fe89" providerId="LiveId" clId="{7BDDC3A9-5B6E-4643-B3F3-743043898217}" dt="2022-06-01T01:07:18.053" v="33"/>
          <ac:picMkLst>
            <pc:docMk/>
            <pc:sldMk cId="2651903325" sldId="308"/>
            <ac:picMk id="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49" v="25"/>
          <ac:picMkLst>
            <pc:docMk/>
            <pc:sldMk cId="2651903325" sldId="308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50" v="27"/>
          <ac:picMkLst>
            <pc:docMk/>
            <pc:sldMk cId="2651903325" sldId="308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51" v="29"/>
          <ac:picMkLst>
            <pc:docMk/>
            <pc:sldMk cId="2651903325" sldId="308"/>
            <ac:picMk id="1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54" v="35"/>
          <ac:picMkLst>
            <pc:docMk/>
            <pc:sldMk cId="2651903325" sldId="308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55" v="37"/>
          <ac:picMkLst>
            <pc:docMk/>
            <pc:sldMk cId="2651903325" sldId="308"/>
            <ac:picMk id="20" creationId="{BEFDF6D3-0F42-7552-CCF1-1AEF5F7ED338}"/>
          </ac:picMkLst>
        </pc:picChg>
        <pc:picChg chg="del">
          <ac:chgData name="Laura Oathout" userId="6ff55ba14486fe89" providerId="LiveId" clId="{7BDDC3A9-5B6E-4643-B3F3-743043898217}" dt="2022-06-01T01:07:18.056" v="39"/>
          <ac:picMkLst>
            <pc:docMk/>
            <pc:sldMk cId="2651903325" sldId="308"/>
            <ac:picMk id="21" creationId="{99F4754C-3234-5032-E98D-9B1970B898F2}"/>
          </ac:picMkLst>
        </pc:picChg>
      </pc:sldChg>
      <pc:sldChg chg="delSp mod setBg">
        <pc:chgData name="Laura Oathout" userId="6ff55ba14486fe89" providerId="LiveId" clId="{7BDDC3A9-5B6E-4643-B3F3-743043898217}" dt="2022-06-01T01:07:18.047" v="23"/>
        <pc:sldMkLst>
          <pc:docMk/>
          <pc:sldMk cId="151591671" sldId="309"/>
        </pc:sldMkLst>
        <pc:spChg chg="del">
          <ac:chgData name="Laura Oathout" userId="6ff55ba14486fe89" providerId="LiveId" clId="{7BDDC3A9-5B6E-4643-B3F3-743043898217}" dt="2022-06-01T01:07:18.001" v="5"/>
          <ac:spMkLst>
            <pc:docMk/>
            <pc:sldMk cId="151591671" sldId="309"/>
            <ac:spMk id="1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008" v="17"/>
          <ac:spMkLst>
            <pc:docMk/>
            <pc:sldMk cId="151591671" sldId="309"/>
            <ac:spMk id="23" creationId="{2687539D-06CE-0698-05F2-BA9C630446D7}"/>
          </ac:spMkLst>
        </pc:spChg>
        <pc:spChg chg="del">
          <ac:chgData name="Laura Oathout" userId="6ff55ba14486fe89" providerId="LiveId" clId="{7BDDC3A9-5B6E-4643-B3F3-743043898217}" dt="2022-06-01T01:07:18.009" v="19"/>
          <ac:spMkLst>
            <pc:docMk/>
            <pc:sldMk cId="151591671" sldId="309"/>
            <ac:spMk id="24" creationId="{1FC46487-E9EF-1EDE-7ECE-6E278098DC5B}"/>
          </ac:spMkLst>
        </pc:spChg>
        <pc:spChg chg="del">
          <ac:chgData name="Laura Oathout" userId="6ff55ba14486fe89" providerId="LiveId" clId="{7BDDC3A9-5B6E-4643-B3F3-743043898217}" dt="2022-06-01T01:07:18.010" v="21"/>
          <ac:spMkLst>
            <pc:docMk/>
            <pc:sldMk cId="151591671" sldId="309"/>
            <ac:spMk id="25" creationId="{88B5A926-5719-B0B8-CC34-D5E30B9DF6AD}"/>
          </ac:spMkLst>
        </pc:spChg>
        <pc:picChg chg="del">
          <ac:chgData name="Laura Oathout" userId="6ff55ba14486fe89" providerId="LiveId" clId="{7BDDC3A9-5B6E-4643-B3F3-743043898217}" dt="2022-06-01T01:07:17.998" v="1"/>
          <ac:picMkLst>
            <pc:docMk/>
            <pc:sldMk cId="151591671" sldId="309"/>
            <ac:picMk id="4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" v="3"/>
          <ac:picMkLst>
            <pc:docMk/>
            <pc:sldMk cId="151591671" sldId="309"/>
            <ac:picMk id="1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03" v="9"/>
          <ac:picMkLst>
            <pc:docMk/>
            <pc:sldMk cId="151591671" sldId="309"/>
            <ac:picMk id="1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05" v="11"/>
          <ac:picMkLst>
            <pc:docMk/>
            <pc:sldMk cId="151591671" sldId="309"/>
            <ac:picMk id="1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02" v="7"/>
          <ac:picMkLst>
            <pc:docMk/>
            <pc:sldMk cId="151591671" sldId="309"/>
            <ac:picMk id="20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006" v="13"/>
          <ac:picMkLst>
            <pc:docMk/>
            <pc:sldMk cId="151591671" sldId="309"/>
            <ac:picMk id="21" creationId="{5FA92C6D-9603-10DD-4B9F-1BE47E1E4D98}"/>
          </ac:picMkLst>
        </pc:picChg>
        <pc:picChg chg="del">
          <ac:chgData name="Laura Oathout" userId="6ff55ba14486fe89" providerId="LiveId" clId="{7BDDC3A9-5B6E-4643-B3F3-743043898217}" dt="2022-06-01T01:07:18.007" v="15"/>
          <ac:picMkLst>
            <pc:docMk/>
            <pc:sldMk cId="151591671" sldId="309"/>
            <ac:picMk id="22" creationId="{F09C3EB0-5647-CBE8-9664-C7B1B06B585F}"/>
          </ac:picMkLst>
        </pc:picChg>
      </pc:sldChg>
      <pc:sldChg chg="delSp mod setBg">
        <pc:chgData name="Laura Oathout" userId="6ff55ba14486fe89" providerId="LiveId" clId="{7BDDC3A9-5B6E-4643-B3F3-743043898217}" dt="2022-06-01T01:07:19.033" v="675"/>
        <pc:sldMkLst>
          <pc:docMk/>
          <pc:sldMk cId="1414532680" sldId="311"/>
        </pc:sldMkLst>
        <pc:spChg chg="del">
          <ac:chgData name="Laura Oathout" userId="6ff55ba14486fe89" providerId="LiveId" clId="{7BDDC3A9-5B6E-4643-B3F3-743043898217}" dt="2022-06-01T01:07:18.926" v="613"/>
          <ac:spMkLst>
            <pc:docMk/>
            <pc:sldMk cId="1414532680" sldId="311"/>
            <ac:spMk id="11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42" v="629"/>
          <ac:spMkLst>
            <pc:docMk/>
            <pc:sldMk cId="1414532680" sldId="311"/>
            <ac:spMk id="14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44" v="631"/>
          <ac:spMkLst>
            <pc:docMk/>
            <pc:sldMk cId="1414532680" sldId="311"/>
            <ac:spMk id="16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45" v="633"/>
          <ac:spMkLst>
            <pc:docMk/>
            <pc:sldMk cId="1414532680" sldId="311"/>
            <ac:spMk id="18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47" v="635"/>
          <ac:spMkLst>
            <pc:docMk/>
            <pc:sldMk cId="1414532680" sldId="311"/>
            <ac:spMk id="20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51" v="639"/>
          <ac:spMkLst>
            <pc:docMk/>
            <pc:sldMk cId="1414532680" sldId="311"/>
            <ac:spMk id="2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54" v="643"/>
          <ac:spMkLst>
            <pc:docMk/>
            <pc:sldMk cId="1414532680" sldId="311"/>
            <ac:spMk id="24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56" v="645"/>
          <ac:spMkLst>
            <pc:docMk/>
            <pc:sldMk cId="1414532680" sldId="311"/>
            <ac:spMk id="2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58" v="647"/>
          <ac:spMkLst>
            <pc:docMk/>
            <pc:sldMk cId="1414532680" sldId="311"/>
            <ac:spMk id="27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28" v="615"/>
          <ac:spMkLst>
            <pc:docMk/>
            <pc:sldMk cId="1414532680" sldId="311"/>
            <ac:spMk id="28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922" v="609"/>
          <ac:spMkLst>
            <pc:docMk/>
            <pc:sldMk cId="1414532680" sldId="311"/>
            <ac:spMk id="37" creationId="{B4BBD62E-C1D2-5271-3F92-2A34164074EF}"/>
          </ac:spMkLst>
        </pc:spChg>
        <pc:spChg chg="del">
          <ac:chgData name="Laura Oathout" userId="6ff55ba14486fe89" providerId="LiveId" clId="{7BDDC3A9-5B6E-4643-B3F3-743043898217}" dt="2022-06-01T01:07:18.924" v="611"/>
          <ac:spMkLst>
            <pc:docMk/>
            <pc:sldMk cId="1414532680" sldId="311"/>
            <ac:spMk id="41" creationId="{1E2A3FAE-F0DB-866B-EC22-6FE4ECBBCFC0}"/>
          </ac:spMkLst>
        </pc:spChg>
        <pc:spChg chg="del">
          <ac:chgData name="Laura Oathout" userId="6ff55ba14486fe89" providerId="LiveId" clId="{7BDDC3A9-5B6E-4643-B3F3-743043898217}" dt="2022-06-01T01:07:18.977" v="669"/>
          <ac:spMkLst>
            <pc:docMk/>
            <pc:sldMk cId="1414532680" sldId="311"/>
            <ac:spMk id="42" creationId="{B8293CAA-7656-13C4-C66F-3E456D1570F4}"/>
          </ac:spMkLst>
        </pc:spChg>
        <pc:spChg chg="del">
          <ac:chgData name="Laura Oathout" userId="6ff55ba14486fe89" providerId="LiveId" clId="{7BDDC3A9-5B6E-4643-B3F3-743043898217}" dt="2022-06-01T01:07:18.980" v="673"/>
          <ac:spMkLst>
            <pc:docMk/>
            <pc:sldMk cId="1414532680" sldId="311"/>
            <ac:spMk id="44" creationId="{7B525137-692B-1FF2-087A-012B7392F8F1}"/>
          </ac:spMkLst>
        </pc:spChg>
        <pc:picChg chg="del">
          <ac:chgData name="Laura Oathout" userId="6ff55ba14486fe89" providerId="LiveId" clId="{7BDDC3A9-5B6E-4643-B3F3-743043898217}" dt="2022-06-01T01:07:18.960" v="649"/>
          <ac:picMkLst>
            <pc:docMk/>
            <pc:sldMk cId="1414532680" sldId="311"/>
            <ac:picMk id="2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61" v="651"/>
          <ac:picMkLst>
            <pc:docMk/>
            <pc:sldMk cId="1414532680" sldId="311"/>
            <ac:picMk id="7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63" v="653"/>
          <ac:picMkLst>
            <pc:docMk/>
            <pc:sldMk cId="1414532680" sldId="311"/>
            <ac:picMk id="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65" v="655"/>
          <ac:picMkLst>
            <pc:docMk/>
            <pc:sldMk cId="1414532680" sldId="311"/>
            <ac:picMk id="9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75" v="667"/>
          <ac:picMkLst>
            <pc:docMk/>
            <pc:sldMk cId="1414532680" sldId="311"/>
            <ac:picMk id="15" creationId="{5388E44C-95D9-EF41-27A1-62B18C6FB59F}"/>
          </ac:picMkLst>
        </pc:picChg>
        <pc:picChg chg="del">
          <ac:chgData name="Laura Oathout" userId="6ff55ba14486fe89" providerId="LiveId" clId="{7BDDC3A9-5B6E-4643-B3F3-743043898217}" dt="2022-06-01T01:07:18.949" v="637"/>
          <ac:picMkLst>
            <pc:docMk/>
            <pc:sldMk cId="1414532680" sldId="311"/>
            <ac:picMk id="2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53" v="641"/>
          <ac:picMkLst>
            <pc:docMk/>
            <pc:sldMk cId="1414532680" sldId="311"/>
            <ac:picMk id="2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66" v="657"/>
          <ac:picMkLst>
            <pc:docMk/>
            <pc:sldMk cId="1414532680" sldId="311"/>
            <ac:picMk id="30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68" v="659"/>
          <ac:picMkLst>
            <pc:docMk/>
            <pc:sldMk cId="1414532680" sldId="311"/>
            <ac:picMk id="3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69" v="661"/>
          <ac:picMkLst>
            <pc:docMk/>
            <pc:sldMk cId="1414532680" sldId="311"/>
            <ac:picMk id="32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71" v="663"/>
          <ac:picMkLst>
            <pc:docMk/>
            <pc:sldMk cId="1414532680" sldId="311"/>
            <ac:picMk id="33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73" v="665"/>
          <ac:picMkLst>
            <pc:docMk/>
            <pc:sldMk cId="1414532680" sldId="311"/>
            <ac:picMk id="35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78" v="671"/>
          <ac:picMkLst>
            <pc:docMk/>
            <pc:sldMk cId="1414532680" sldId="311"/>
            <ac:picMk id="36" creationId="{C0D15F1B-B969-FEF8-C9DC-163944FEEABF}"/>
          </ac:picMkLst>
        </pc:picChg>
        <pc:picChg chg="del">
          <ac:chgData name="Laura Oathout" userId="6ff55ba14486fe89" providerId="LiveId" clId="{7BDDC3A9-5B6E-4643-B3F3-743043898217}" dt="2022-06-01T01:07:18.930" v="617"/>
          <ac:picMkLst>
            <pc:docMk/>
            <pc:sldMk cId="1414532680" sldId="311"/>
            <ac:picMk id="4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32" v="619"/>
          <ac:picMkLst>
            <pc:docMk/>
            <pc:sldMk cId="1414532680" sldId="311"/>
            <ac:picMk id="49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34" v="621"/>
          <ac:picMkLst>
            <pc:docMk/>
            <pc:sldMk cId="1414532680" sldId="311"/>
            <ac:picMk id="5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36" v="623"/>
          <ac:picMkLst>
            <pc:docMk/>
            <pc:sldMk cId="1414532680" sldId="311"/>
            <ac:picMk id="5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38" v="625"/>
          <ac:picMkLst>
            <pc:docMk/>
            <pc:sldMk cId="1414532680" sldId="311"/>
            <ac:picMk id="59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940" v="627"/>
          <ac:picMkLst>
            <pc:docMk/>
            <pc:sldMk cId="1414532680" sldId="311"/>
            <ac:picMk id="60" creationId="{00000000-0000-0000-0000-000000000000}"/>
          </ac:picMkLst>
        </pc:picChg>
      </pc:sldChg>
      <pc:sldChg chg="delSp mod setBg">
        <pc:chgData name="Laura Oathout" userId="6ff55ba14486fe89" providerId="LiveId" clId="{7BDDC3A9-5B6E-4643-B3F3-743043898217}" dt="2022-06-01T01:07:19.148" v="729"/>
        <pc:sldMkLst>
          <pc:docMk/>
          <pc:sldMk cId="1068867017" sldId="312"/>
        </pc:sldMkLst>
        <pc:spChg chg="del">
          <ac:chgData name="Laura Oathout" userId="6ff55ba14486fe89" providerId="LiveId" clId="{7BDDC3A9-5B6E-4643-B3F3-743043898217}" dt="2022-06-01T01:07:19.104" v="699"/>
          <ac:spMkLst>
            <pc:docMk/>
            <pc:sldMk cId="1068867017" sldId="312"/>
            <ac:spMk id="11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07" v="703"/>
          <ac:spMkLst>
            <pc:docMk/>
            <pc:sldMk cId="1068867017" sldId="312"/>
            <ac:spMk id="14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08" v="705"/>
          <ac:spMkLst>
            <pc:docMk/>
            <pc:sldMk cId="1068867017" sldId="312"/>
            <ac:spMk id="18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09" v="707"/>
          <ac:spMkLst>
            <pc:docMk/>
            <pc:sldMk cId="1068867017" sldId="312"/>
            <ac:spMk id="20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11" v="709"/>
          <ac:spMkLst>
            <pc:docMk/>
            <pc:sldMk cId="1068867017" sldId="312"/>
            <ac:spMk id="22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12" v="711"/>
          <ac:spMkLst>
            <pc:docMk/>
            <pc:sldMk cId="1068867017" sldId="312"/>
            <ac:spMk id="24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13" v="713"/>
          <ac:spMkLst>
            <pc:docMk/>
            <pc:sldMk cId="1068867017" sldId="312"/>
            <ac:spMk id="2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14" v="715"/>
          <ac:spMkLst>
            <pc:docMk/>
            <pc:sldMk cId="1068867017" sldId="312"/>
            <ac:spMk id="27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00" v="695"/>
          <ac:spMkLst>
            <pc:docMk/>
            <pc:sldMk cId="1068867017" sldId="312"/>
            <ac:spMk id="48" creationId="{FF31D565-F14D-37FE-3EA8-7E34BD8A65D7}"/>
          </ac:spMkLst>
        </pc:spChg>
        <pc:spChg chg="del">
          <ac:chgData name="Laura Oathout" userId="6ff55ba14486fe89" providerId="LiveId" clId="{7BDDC3A9-5B6E-4643-B3F3-743043898217}" dt="2022-06-01T01:07:19.103" v="697"/>
          <ac:spMkLst>
            <pc:docMk/>
            <pc:sldMk cId="1068867017" sldId="312"/>
            <ac:spMk id="49" creationId="{04B85B63-044C-FB49-21D6-FEB29D2E497B}"/>
          </ac:spMkLst>
        </pc:spChg>
        <pc:spChg chg="del">
          <ac:chgData name="Laura Oathout" userId="6ff55ba14486fe89" providerId="LiveId" clId="{7BDDC3A9-5B6E-4643-B3F3-743043898217}" dt="2022-06-01T01:07:19.122" v="727"/>
          <ac:spMkLst>
            <pc:docMk/>
            <pc:sldMk cId="1068867017" sldId="312"/>
            <ac:spMk id="51" creationId="{FEF583D6-549B-D3D3-A276-E88D89FC49DF}"/>
          </ac:spMkLst>
        </pc:spChg>
        <pc:spChg chg="del">
          <ac:chgData name="Laura Oathout" userId="6ff55ba14486fe89" providerId="LiveId" clId="{7BDDC3A9-5B6E-4643-B3F3-743043898217}" dt="2022-06-01T01:07:19.121" v="725"/>
          <ac:spMkLst>
            <pc:docMk/>
            <pc:sldMk cId="1068867017" sldId="312"/>
            <ac:spMk id="59" creationId="{44055CE6-3B2B-1AE2-FE0E-649955AE3AD7}"/>
          </ac:spMkLst>
        </pc:spChg>
        <pc:grpChg chg="del">
          <ac:chgData name="Laura Oathout" userId="6ff55ba14486fe89" providerId="LiveId" clId="{7BDDC3A9-5B6E-4643-B3F3-743043898217}" dt="2022-06-01T01:07:19.105" v="701"/>
          <ac:grpSpMkLst>
            <pc:docMk/>
            <pc:sldMk cId="1068867017" sldId="312"/>
            <ac:grpSpMk id="8" creationId="{40D66ED6-4CF5-4FBA-9E59-2BDF4876AA3E}"/>
          </ac:grpSpMkLst>
        </pc:grpChg>
        <pc:picChg chg="del">
          <ac:chgData name="Laura Oathout" userId="6ff55ba14486fe89" providerId="LiveId" clId="{7BDDC3A9-5B6E-4643-B3F3-743043898217}" dt="2022-06-01T01:07:19.115" v="717"/>
          <ac:picMkLst>
            <pc:docMk/>
            <pc:sldMk cId="1068867017" sldId="312"/>
            <ac:picMk id="7" creationId="{A74D9A23-13EF-7A95-81FB-3F8A9D3EDE6E}"/>
          </ac:picMkLst>
        </pc:picChg>
        <pc:picChg chg="del">
          <ac:chgData name="Laura Oathout" userId="6ff55ba14486fe89" providerId="LiveId" clId="{7BDDC3A9-5B6E-4643-B3F3-743043898217}" dt="2022-06-01T01:07:19.117" v="719"/>
          <ac:picMkLst>
            <pc:docMk/>
            <pc:sldMk cId="1068867017" sldId="312"/>
            <ac:picMk id="29" creationId="{DB6FFE15-FE43-38A2-DDAE-E4431517D691}"/>
          </ac:picMkLst>
        </pc:picChg>
        <pc:picChg chg="del">
          <ac:chgData name="Laura Oathout" userId="6ff55ba14486fe89" providerId="LiveId" clId="{7BDDC3A9-5B6E-4643-B3F3-743043898217}" dt="2022-06-01T01:07:19.119" v="723"/>
          <ac:picMkLst>
            <pc:docMk/>
            <pc:sldMk cId="1068867017" sldId="312"/>
            <ac:picMk id="36" creationId="{AE09D292-E38C-3A8C-9897-6EE81C65EEB7}"/>
          </ac:picMkLst>
        </pc:picChg>
        <pc:picChg chg="del">
          <ac:chgData name="Laura Oathout" userId="6ff55ba14486fe89" providerId="LiveId" clId="{7BDDC3A9-5B6E-4643-B3F3-743043898217}" dt="2022-06-01T01:07:19.118" v="721"/>
          <ac:picMkLst>
            <pc:docMk/>
            <pc:sldMk cId="1068867017" sldId="312"/>
            <ac:picMk id="60" creationId="{20FEA732-226E-8F8D-8D51-09FC3D4B071F}"/>
          </ac:picMkLst>
        </pc:picChg>
      </pc:sldChg>
      <pc:sldChg chg="delSp mod setBg">
        <pc:chgData name="Laura Oathout" userId="6ff55ba14486fe89" providerId="LiveId" clId="{7BDDC3A9-5B6E-4643-B3F3-743043898217}" dt="2022-06-01T01:07:19.181" v="755"/>
        <pc:sldMkLst>
          <pc:docMk/>
          <pc:sldMk cId="14270399" sldId="313"/>
        </pc:sldMkLst>
        <pc:spChg chg="del">
          <ac:chgData name="Laura Oathout" userId="6ff55ba14486fe89" providerId="LiveId" clId="{7BDDC3A9-5B6E-4643-B3F3-743043898217}" dt="2022-06-01T01:07:19.154" v="749"/>
          <ac:spMkLst>
            <pc:docMk/>
            <pc:sldMk cId="14270399" sldId="313"/>
            <ac:spMk id="5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53" v="747"/>
          <ac:spMkLst>
            <pc:docMk/>
            <pc:sldMk cId="14270399" sldId="313"/>
            <ac:spMk id="6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9.149" v="731"/>
          <ac:spMkLst>
            <pc:docMk/>
            <pc:sldMk cId="14270399" sldId="313"/>
            <ac:spMk id="14" creationId="{C4B63637-068F-7395-B6A1-7B3B3708ABE4}"/>
          </ac:spMkLst>
        </pc:spChg>
        <pc:spChg chg="del">
          <ac:chgData name="Laura Oathout" userId="6ff55ba14486fe89" providerId="LiveId" clId="{7BDDC3A9-5B6E-4643-B3F3-743043898217}" dt="2022-06-01T01:07:19.150" v="733"/>
          <ac:spMkLst>
            <pc:docMk/>
            <pc:sldMk cId="14270399" sldId="313"/>
            <ac:spMk id="15" creationId="{C4A52D3D-C543-8A0B-6CFF-9EF7FD6A140C}"/>
          </ac:spMkLst>
        </pc:spChg>
        <pc:grpChg chg="del">
          <ac:chgData name="Laura Oathout" userId="6ff55ba14486fe89" providerId="LiveId" clId="{7BDDC3A9-5B6E-4643-B3F3-743043898217}" dt="2022-06-01T01:07:19.151" v="735"/>
          <ac:grpSpMkLst>
            <pc:docMk/>
            <pc:sldMk cId="14270399" sldId="313"/>
            <ac:grpSpMk id="20" creationId="{75E61A33-D0D0-8BE1-2C59-3DB99EA93DAA}"/>
          </ac:grpSpMkLst>
        </pc:grpChg>
        <pc:picChg chg="del">
          <ac:chgData name="Laura Oathout" userId="6ff55ba14486fe89" providerId="LiveId" clId="{7BDDC3A9-5B6E-4643-B3F3-743043898217}" dt="2022-06-01T01:07:19.154" v="751"/>
          <ac:picMkLst>
            <pc:docMk/>
            <pc:sldMk cId="14270399" sldId="313"/>
            <ac:picMk id="3" creationId="{A22B2C68-7213-5098-7C62-C0773A046317}"/>
          </ac:picMkLst>
        </pc:picChg>
        <pc:picChg chg="del">
          <ac:chgData name="Laura Oathout" userId="6ff55ba14486fe89" providerId="LiveId" clId="{7BDDC3A9-5B6E-4643-B3F3-743043898217}" dt="2022-06-01T01:07:19.152" v="739"/>
          <ac:picMkLst>
            <pc:docMk/>
            <pc:sldMk cId="14270399" sldId="313"/>
            <ac:picMk id="7" creationId="{D1D8B9C1-4D1C-7123-C202-444EF6800C79}"/>
          </ac:picMkLst>
        </pc:picChg>
        <pc:picChg chg="del">
          <ac:chgData name="Laura Oathout" userId="6ff55ba14486fe89" providerId="LiveId" clId="{7BDDC3A9-5B6E-4643-B3F3-743043898217}" dt="2022-06-01T01:07:19.154" v="753"/>
          <ac:picMkLst>
            <pc:docMk/>
            <pc:sldMk cId="14270399" sldId="313"/>
            <ac:picMk id="12" creationId="{16E628BE-EAB8-2972-1964-63827D2C90C1}"/>
          </ac:picMkLst>
        </pc:picChg>
        <pc:picChg chg="del">
          <ac:chgData name="Laura Oathout" userId="6ff55ba14486fe89" providerId="LiveId" clId="{7BDDC3A9-5B6E-4643-B3F3-743043898217}" dt="2022-06-01T01:07:19.151" v="737"/>
          <ac:picMkLst>
            <pc:docMk/>
            <pc:sldMk cId="14270399" sldId="313"/>
            <ac:picMk id="19" creationId="{BAE7D71F-31E8-FD49-5886-4CC1CFB0095B}"/>
          </ac:picMkLst>
        </pc:picChg>
        <pc:picChg chg="del">
          <ac:chgData name="Laura Oathout" userId="6ff55ba14486fe89" providerId="LiveId" clId="{7BDDC3A9-5B6E-4643-B3F3-743043898217}" dt="2022-06-01T01:07:19.152" v="741"/>
          <ac:picMkLst>
            <pc:docMk/>
            <pc:sldMk cId="14270399" sldId="313"/>
            <ac:picMk id="30" creationId="{4F48F990-390C-2D35-0501-C7C6B0D11844}"/>
          </ac:picMkLst>
        </pc:picChg>
        <pc:picChg chg="del">
          <ac:chgData name="Laura Oathout" userId="6ff55ba14486fe89" providerId="LiveId" clId="{7BDDC3A9-5B6E-4643-B3F3-743043898217}" dt="2022-06-01T01:07:19.152" v="743"/>
          <ac:picMkLst>
            <pc:docMk/>
            <pc:sldMk cId="14270399" sldId="313"/>
            <ac:picMk id="31" creationId="{165C6577-6BD7-0CB7-3777-8FEA3D416E2A}"/>
          </ac:picMkLst>
        </pc:picChg>
        <pc:picChg chg="del">
          <ac:chgData name="Laura Oathout" userId="6ff55ba14486fe89" providerId="LiveId" clId="{7BDDC3A9-5B6E-4643-B3F3-743043898217}" dt="2022-06-01T01:07:19.153" v="745"/>
          <ac:picMkLst>
            <pc:docMk/>
            <pc:sldMk cId="14270399" sldId="313"/>
            <ac:picMk id="32" creationId="{35975C05-7C70-10A6-A124-D0C2EB988A05}"/>
          </ac:picMkLst>
        </pc:picChg>
      </pc:sldChg>
      <pc:sldChg chg="delSp mod setBg">
        <pc:chgData name="Laura Oathout" userId="6ff55ba14486fe89" providerId="LiveId" clId="{7BDDC3A9-5B6E-4643-B3F3-743043898217}" dt="2022-06-01T01:07:18.419" v="355"/>
        <pc:sldMkLst>
          <pc:docMk/>
          <pc:sldMk cId="2883538749" sldId="315"/>
        </pc:sldMkLst>
        <pc:spChg chg="del">
          <ac:chgData name="Laura Oathout" userId="6ff55ba14486fe89" providerId="LiveId" clId="{7BDDC3A9-5B6E-4643-B3F3-743043898217}" dt="2022-06-01T01:07:18.402" v="327"/>
          <ac:spMkLst>
            <pc:docMk/>
            <pc:sldMk cId="2883538749" sldId="315"/>
            <ac:spMk id="3" creationId="{00000000-0000-0000-0000-000000000000}"/>
          </ac:spMkLst>
        </pc:spChg>
        <pc:spChg chg="del">
          <ac:chgData name="Laura Oathout" userId="6ff55ba14486fe89" providerId="LiveId" clId="{7BDDC3A9-5B6E-4643-B3F3-743043898217}" dt="2022-06-01T01:07:18.400" v="321"/>
          <ac:spMkLst>
            <pc:docMk/>
            <pc:sldMk cId="2883538749" sldId="315"/>
            <ac:spMk id="20" creationId="{F192C8E0-E04B-5CCF-EE52-31EAD2576C81}"/>
          </ac:spMkLst>
        </pc:spChg>
        <pc:spChg chg="del">
          <ac:chgData name="Laura Oathout" userId="6ff55ba14486fe89" providerId="LiveId" clId="{7BDDC3A9-5B6E-4643-B3F3-743043898217}" dt="2022-06-01T01:07:18.401" v="323"/>
          <ac:spMkLst>
            <pc:docMk/>
            <pc:sldMk cId="2883538749" sldId="315"/>
            <ac:spMk id="21" creationId="{AACE8D7B-DA5D-748F-09F9-E616848C8340}"/>
          </ac:spMkLst>
        </pc:spChg>
        <pc:spChg chg="del">
          <ac:chgData name="Laura Oathout" userId="6ff55ba14486fe89" providerId="LiveId" clId="{7BDDC3A9-5B6E-4643-B3F3-743043898217}" dt="2022-06-01T01:07:18.404" v="337"/>
          <ac:spMkLst>
            <pc:docMk/>
            <pc:sldMk cId="2883538749" sldId="315"/>
            <ac:spMk id="26" creationId="{B8BDCAB0-9A88-0C84-A67C-4CFD335F3F77}"/>
          </ac:spMkLst>
        </pc:spChg>
        <pc:spChg chg="del">
          <ac:chgData name="Laura Oathout" userId="6ff55ba14486fe89" providerId="LiveId" clId="{7BDDC3A9-5B6E-4643-B3F3-743043898217}" dt="2022-06-01T01:07:18.404" v="339"/>
          <ac:spMkLst>
            <pc:docMk/>
            <pc:sldMk cId="2883538749" sldId="315"/>
            <ac:spMk id="27" creationId="{30B7D304-8209-AB86-492E-1FFF0D457715}"/>
          </ac:spMkLst>
        </pc:spChg>
        <pc:grpChg chg="del">
          <ac:chgData name="Laura Oathout" userId="6ff55ba14486fe89" providerId="LiveId" clId="{7BDDC3A9-5B6E-4643-B3F3-743043898217}" dt="2022-06-01T01:07:18.403" v="333"/>
          <ac:grpSpMkLst>
            <pc:docMk/>
            <pc:sldMk cId="2883538749" sldId="315"/>
            <ac:grpSpMk id="25" creationId="{4DE52570-7F94-CE94-C20E-2CCF9943F4EB}"/>
          </ac:grpSpMkLst>
        </pc:grpChg>
        <pc:grpChg chg="del">
          <ac:chgData name="Laura Oathout" userId="6ff55ba14486fe89" providerId="LiveId" clId="{7BDDC3A9-5B6E-4643-B3F3-743043898217}" dt="2022-06-01T01:07:18.406" v="345"/>
          <ac:grpSpMkLst>
            <pc:docMk/>
            <pc:sldMk cId="2883538749" sldId="315"/>
            <ac:grpSpMk id="58" creationId="{769FDA2A-E82C-F6FB-C175-D59A91C72F6F}"/>
          </ac:grpSpMkLst>
        </pc:grpChg>
        <pc:picChg chg="del">
          <ac:chgData name="Laura Oathout" userId="6ff55ba14486fe89" providerId="LiveId" clId="{7BDDC3A9-5B6E-4643-B3F3-743043898217}" dt="2022-06-01T01:07:18.401" v="325"/>
          <ac:picMkLst>
            <pc:docMk/>
            <pc:sldMk cId="2883538749" sldId="315"/>
            <ac:picMk id="6" creationId="{B58E41D5-893B-01C7-DDB5-9BDBB491CE6E}"/>
          </ac:picMkLst>
        </pc:picChg>
        <pc:picChg chg="del">
          <ac:chgData name="Laura Oathout" userId="6ff55ba14486fe89" providerId="LiveId" clId="{7BDDC3A9-5B6E-4643-B3F3-743043898217}" dt="2022-06-01T01:07:18.405" v="341"/>
          <ac:picMkLst>
            <pc:docMk/>
            <pc:sldMk cId="2883538749" sldId="315"/>
            <ac:picMk id="31" creationId="{382115FE-9865-0CE1-8B1B-82AD45EC26C3}"/>
          </ac:picMkLst>
        </pc:picChg>
        <pc:picChg chg="del">
          <ac:chgData name="Laura Oathout" userId="6ff55ba14486fe89" providerId="LiveId" clId="{7BDDC3A9-5B6E-4643-B3F3-743043898217}" dt="2022-06-01T01:07:18.405" v="343"/>
          <ac:picMkLst>
            <pc:docMk/>
            <pc:sldMk cId="2883538749" sldId="315"/>
            <ac:picMk id="33" creationId="{0BFFF84B-5A3C-3ACE-B45E-74025D5F9603}"/>
          </ac:picMkLst>
        </pc:picChg>
        <pc:picChg chg="del">
          <ac:chgData name="Laura Oathout" userId="6ff55ba14486fe89" providerId="LiveId" clId="{7BDDC3A9-5B6E-4643-B3F3-743043898217}" dt="2022-06-01T01:07:18.403" v="331"/>
          <ac:picMkLst>
            <pc:docMk/>
            <pc:sldMk cId="2883538749" sldId="315"/>
            <ac:picMk id="37" creationId="{AF033721-160B-1C05-D4E8-C6090F119999}"/>
          </ac:picMkLst>
        </pc:picChg>
        <pc:picChg chg="del">
          <ac:chgData name="Laura Oathout" userId="6ff55ba14486fe89" providerId="LiveId" clId="{7BDDC3A9-5B6E-4643-B3F3-743043898217}" dt="2022-06-01T01:07:18.402" v="329"/>
          <ac:picMkLst>
            <pc:docMk/>
            <pc:sldMk cId="2883538749" sldId="315"/>
            <ac:picMk id="43" creationId="{B2B7D72F-5C02-3D50-723B-675B70C816FA}"/>
          </ac:picMkLst>
        </pc:picChg>
        <pc:picChg chg="del">
          <ac:chgData name="Laura Oathout" userId="6ff55ba14486fe89" providerId="LiveId" clId="{7BDDC3A9-5B6E-4643-B3F3-743043898217}" dt="2022-06-01T01:07:18.406" v="347"/>
          <ac:picMkLst>
            <pc:docMk/>
            <pc:sldMk cId="2883538749" sldId="315"/>
            <ac:picMk id="56" creationId="{95B1EEDA-48A9-71E0-1D2B-BD014DFFC909}"/>
          </ac:picMkLst>
        </pc:picChg>
        <pc:picChg chg="del">
          <ac:chgData name="Laura Oathout" userId="6ff55ba14486fe89" providerId="LiveId" clId="{7BDDC3A9-5B6E-4643-B3F3-743043898217}" dt="2022-06-01T01:07:18.406" v="349"/>
          <ac:picMkLst>
            <pc:docMk/>
            <pc:sldMk cId="2883538749" sldId="315"/>
            <ac:picMk id="59" creationId="{CF72D158-FBD2-501F-7571-90E7E6F2761A}"/>
          </ac:picMkLst>
        </pc:picChg>
        <pc:picChg chg="del">
          <ac:chgData name="Laura Oathout" userId="6ff55ba14486fe89" providerId="LiveId" clId="{7BDDC3A9-5B6E-4643-B3F3-743043898217}" dt="2022-06-01T01:07:18.407" v="351"/>
          <ac:picMkLst>
            <pc:docMk/>
            <pc:sldMk cId="2883538749" sldId="315"/>
            <ac:picMk id="60" creationId="{DE45E246-B73F-BAAD-3DB8-C5C8F8E0958A}"/>
          </ac:picMkLst>
        </pc:picChg>
        <pc:picChg chg="del">
          <ac:chgData name="Laura Oathout" userId="6ff55ba14486fe89" providerId="LiveId" clId="{7BDDC3A9-5B6E-4643-B3F3-743043898217}" dt="2022-06-01T01:07:18.407" v="353"/>
          <ac:picMkLst>
            <pc:docMk/>
            <pc:sldMk cId="2883538749" sldId="315"/>
            <ac:picMk id="61" creationId="{294A7FE3-B2DF-2216-54A6-4F2B8837F1B3}"/>
          </ac:picMkLst>
        </pc:picChg>
        <pc:picChg chg="del">
          <ac:chgData name="Laura Oathout" userId="6ff55ba14486fe89" providerId="LiveId" clId="{7BDDC3A9-5B6E-4643-B3F3-743043898217}" dt="2022-06-01T01:07:18.404" v="335"/>
          <ac:picMkLst>
            <pc:docMk/>
            <pc:sldMk cId="2883538749" sldId="315"/>
            <ac:picMk id="62" creationId="{56A07E50-986B-E864-4183-5CDB864A8FAF}"/>
          </ac:picMkLst>
        </pc:picChg>
      </pc:sldChg>
      <pc:sldChg chg="delSp mod setBg">
        <pc:chgData name="Laura Oathout" userId="6ff55ba14486fe89" providerId="LiveId" clId="{7BDDC3A9-5B6E-4643-B3F3-743043898217}" dt="2022-06-01T01:07:18.442" v="395"/>
        <pc:sldMkLst>
          <pc:docMk/>
          <pc:sldMk cId="2749406662" sldId="316"/>
        </pc:sldMkLst>
        <pc:spChg chg="del">
          <ac:chgData name="Laura Oathout" userId="6ff55ba14486fe89" providerId="LiveId" clId="{7BDDC3A9-5B6E-4643-B3F3-743043898217}" dt="2022-06-01T01:07:18.428" v="385"/>
          <ac:spMkLst>
            <pc:docMk/>
            <pc:sldMk cId="2749406662" sldId="316"/>
            <ac:spMk id="25" creationId="{079DF099-1B21-2906-DD5E-AB3BDC2BD90D}"/>
          </ac:spMkLst>
        </pc:spChg>
        <pc:spChg chg="del">
          <ac:chgData name="Laura Oathout" userId="6ff55ba14486fe89" providerId="LiveId" clId="{7BDDC3A9-5B6E-4643-B3F3-743043898217}" dt="2022-06-01T01:07:18.420" v="357"/>
          <ac:spMkLst>
            <pc:docMk/>
            <pc:sldMk cId="2749406662" sldId="316"/>
            <ac:spMk id="26" creationId="{A93625A6-E23F-5847-5B73-182983F2CEEF}"/>
          </ac:spMkLst>
        </pc:spChg>
        <pc:spChg chg="del">
          <ac:chgData name="Laura Oathout" userId="6ff55ba14486fe89" providerId="LiveId" clId="{7BDDC3A9-5B6E-4643-B3F3-743043898217}" dt="2022-06-01T01:07:18.421" v="359"/>
          <ac:spMkLst>
            <pc:docMk/>
            <pc:sldMk cId="2749406662" sldId="316"/>
            <ac:spMk id="29" creationId="{A0DF4F24-B40B-1E9C-B56F-7F5A99DC6E40}"/>
          </ac:spMkLst>
        </pc:spChg>
        <pc:picChg chg="del">
          <ac:chgData name="Laura Oathout" userId="6ff55ba14486fe89" providerId="LiveId" clId="{7BDDC3A9-5B6E-4643-B3F3-743043898217}" dt="2022-06-01T01:07:18.428" v="383"/>
          <ac:picMkLst>
            <pc:docMk/>
            <pc:sldMk cId="2749406662" sldId="316"/>
            <ac:picMk id="5" creationId="{1039430F-8489-95FF-7C9A-2B9B4265F042}"/>
          </ac:picMkLst>
        </pc:picChg>
        <pc:picChg chg="del">
          <ac:chgData name="Laura Oathout" userId="6ff55ba14486fe89" providerId="LiveId" clId="{7BDDC3A9-5B6E-4643-B3F3-743043898217}" dt="2022-06-01T01:07:18.424" v="369"/>
          <ac:picMkLst>
            <pc:docMk/>
            <pc:sldMk cId="2749406662" sldId="316"/>
            <ac:picMk id="6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29" v="387"/>
          <ac:picMkLst>
            <pc:docMk/>
            <pc:sldMk cId="2749406662" sldId="316"/>
            <ac:picMk id="10" creationId="{915D30EC-BC33-DDC9-3575-C92D78B9F3DC}"/>
          </ac:picMkLst>
        </pc:picChg>
        <pc:picChg chg="del">
          <ac:chgData name="Laura Oathout" userId="6ff55ba14486fe89" providerId="LiveId" clId="{7BDDC3A9-5B6E-4643-B3F3-743043898217}" dt="2022-06-01T01:07:18.424" v="371"/>
          <ac:picMkLst>
            <pc:docMk/>
            <pc:sldMk cId="2749406662" sldId="316"/>
            <ac:picMk id="15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25" v="375"/>
          <ac:picMkLst>
            <pc:docMk/>
            <pc:sldMk cId="2749406662" sldId="316"/>
            <ac:picMk id="19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26" v="379"/>
          <ac:picMkLst>
            <pc:docMk/>
            <pc:sldMk cId="2749406662" sldId="316"/>
            <ac:picMk id="28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22" v="363"/>
          <ac:picMkLst>
            <pc:docMk/>
            <pc:sldMk cId="2749406662" sldId="316"/>
            <ac:picMk id="30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23" v="365"/>
          <ac:picMkLst>
            <pc:docMk/>
            <pc:sldMk cId="2749406662" sldId="316"/>
            <ac:picMk id="31" creationId="{4C4E0E3A-355A-E696-76D8-6F575C1FDCF5}"/>
          </ac:picMkLst>
        </pc:picChg>
        <pc:picChg chg="del">
          <ac:chgData name="Laura Oathout" userId="6ff55ba14486fe89" providerId="LiveId" clId="{7BDDC3A9-5B6E-4643-B3F3-743043898217}" dt="2022-06-01T01:07:18.429" v="389"/>
          <ac:picMkLst>
            <pc:docMk/>
            <pc:sldMk cId="2749406662" sldId="316"/>
            <ac:picMk id="34" creationId="{B7CCCA60-3A71-513B-B379-71D87487671A}"/>
          </ac:picMkLst>
        </pc:picChg>
        <pc:picChg chg="del">
          <ac:chgData name="Laura Oathout" userId="6ff55ba14486fe89" providerId="LiveId" clId="{7BDDC3A9-5B6E-4643-B3F3-743043898217}" dt="2022-06-01T01:07:18.430" v="391"/>
          <ac:picMkLst>
            <pc:docMk/>
            <pc:sldMk cId="2749406662" sldId="316"/>
            <ac:picMk id="36" creationId="{EC02C1C4-1DDB-9389-19F5-D1F0989DFB93}"/>
          </ac:picMkLst>
        </pc:picChg>
        <pc:picChg chg="del">
          <ac:chgData name="Laura Oathout" userId="6ff55ba14486fe89" providerId="LiveId" clId="{7BDDC3A9-5B6E-4643-B3F3-743043898217}" dt="2022-06-01T01:07:18.430" v="393"/>
          <ac:picMkLst>
            <pc:docMk/>
            <pc:sldMk cId="2749406662" sldId="316"/>
            <ac:picMk id="40" creationId="{2B99C4F9-BD8E-FCDE-2104-6BD23205511A}"/>
          </ac:picMkLst>
        </pc:picChg>
        <pc:picChg chg="del">
          <ac:chgData name="Laura Oathout" userId="6ff55ba14486fe89" providerId="LiveId" clId="{7BDDC3A9-5B6E-4643-B3F3-743043898217}" dt="2022-06-01T01:07:18.422" v="361"/>
          <ac:picMkLst>
            <pc:docMk/>
            <pc:sldMk cId="2749406662" sldId="316"/>
            <ac:picMk id="41" creationId="{00000000-0000-0000-0000-000000000000}"/>
          </ac:picMkLst>
        </pc:picChg>
        <pc:picChg chg="del">
          <ac:chgData name="Laura Oathout" userId="6ff55ba14486fe89" providerId="LiveId" clId="{7BDDC3A9-5B6E-4643-B3F3-743043898217}" dt="2022-06-01T01:07:18.426" v="377"/>
          <ac:picMkLst>
            <pc:docMk/>
            <pc:sldMk cId="2749406662" sldId="316"/>
            <ac:picMk id="42" creationId="{063B517F-D29F-2CB3-0663-8057C4DC07CC}"/>
          </ac:picMkLst>
        </pc:picChg>
        <pc:picChg chg="del">
          <ac:chgData name="Laura Oathout" userId="6ff55ba14486fe89" providerId="LiveId" clId="{7BDDC3A9-5B6E-4643-B3F3-743043898217}" dt="2022-06-01T01:07:18.427" v="381"/>
          <ac:picMkLst>
            <pc:docMk/>
            <pc:sldMk cId="2749406662" sldId="316"/>
            <ac:picMk id="43" creationId="{2DDCA267-C58E-E7EC-1440-C58FD9C89A3C}"/>
          </ac:picMkLst>
        </pc:picChg>
        <pc:picChg chg="del">
          <ac:chgData name="Laura Oathout" userId="6ff55ba14486fe89" providerId="LiveId" clId="{7BDDC3A9-5B6E-4643-B3F3-743043898217}" dt="2022-06-01T01:07:18.425" v="373"/>
          <ac:picMkLst>
            <pc:docMk/>
            <pc:sldMk cId="2749406662" sldId="316"/>
            <ac:picMk id="44" creationId="{720C3AC6-AFB1-5157-3D7A-DCDD08016FB9}"/>
          </ac:picMkLst>
        </pc:picChg>
        <pc:picChg chg="del">
          <ac:chgData name="Laura Oathout" userId="6ff55ba14486fe89" providerId="LiveId" clId="{7BDDC3A9-5B6E-4643-B3F3-743043898217}" dt="2022-06-01T01:07:18.423" v="367"/>
          <ac:picMkLst>
            <pc:docMk/>
            <pc:sldMk cId="2749406662" sldId="316"/>
            <ac:picMk id="45" creationId="{832A9AB6-6AD6-0AD5-70C0-A559D3C6BD6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74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91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88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024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01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57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41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9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634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11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7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0C6DF-AC8A-47F1-9E16-0410C89BFC7B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F40DB-9B04-43EB-A421-43E0342F7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93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3.xml"/><Relationship Id="rId7" Type="http://schemas.openxmlformats.org/officeDocument/2006/relationships/image" Target="../media/image11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14.jpe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13.JPG"/><Relationship Id="rId2" Type="http://schemas.openxmlformats.org/officeDocument/2006/relationships/tags" Target="../tags/tag7.xml"/><Relationship Id="rId16" Type="http://schemas.openxmlformats.org/officeDocument/2006/relationships/image" Target="../media/image16.jpe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15" Type="http://schemas.openxmlformats.org/officeDocument/2006/relationships/image" Target="../media/image15.jpeg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hyperlink" Target="mailto:laura@publicschools.or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18.xml"/><Relationship Id="rId7" Type="http://schemas.openxmlformats.org/officeDocument/2006/relationships/image" Target="../media/image11.JP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14.jpe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13.JPG"/><Relationship Id="rId2" Type="http://schemas.openxmlformats.org/officeDocument/2006/relationships/tags" Target="../tags/tag22.xml"/><Relationship Id="rId16" Type="http://schemas.openxmlformats.org/officeDocument/2006/relationships/image" Target="../media/image16.jpe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15" Type="http://schemas.openxmlformats.org/officeDocument/2006/relationships/image" Target="../media/image15.jpeg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hyperlink" Target="mailto:laura@publicschools.or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91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028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4953382" y="2353668"/>
            <a:ext cx="3561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PLRainbowRug" panose="02000603000000000000" pitchFamily="2" charset="0"/>
                <a:ea typeface="APLRainbowRug" panose="02000603000000000000" pitchFamily="2" charset="0"/>
              </a:rPr>
              <a:t>Mrs. </a:t>
            </a:r>
            <a:r>
              <a:rPr lang="en-US" sz="4000" b="1" dirty="0" err="1">
                <a:latin typeface="APLRainbowRug" panose="02000603000000000000" pitchFamily="2" charset="0"/>
                <a:ea typeface="APLRainbowRug" panose="02000603000000000000" pitchFamily="2" charset="0"/>
              </a:rPr>
              <a:t>Oathout</a:t>
            </a:r>
            <a:endParaRPr lang="en-US" sz="4000" b="1" dirty="0">
              <a:latin typeface="APLRainbowRug" panose="02000603000000000000" pitchFamily="2" charset="0"/>
              <a:ea typeface="APLRainbowRug" panose="02000603000000000000" pitchFamily="2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4880919" y="3930939"/>
            <a:ext cx="3917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4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8" name="Picture 1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9"/>
          <a:stretch/>
        </p:blipFill>
        <p:spPr>
          <a:xfrm>
            <a:off x="1254351" y="1814944"/>
            <a:ext cx="3063080" cy="307835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E0D046D-0A9A-FFB8-9D1F-DE22C5AF86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21328" y="2068907"/>
            <a:ext cx="3553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BRX Friday at Four" pitchFamily="2" charset="0"/>
                <a:ea typeface="APLPapaTroll" panose="02000603000000000000" pitchFamily="2" charset="0"/>
              </a:rPr>
              <a:t>Mrs. Oathout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106F186-1DBA-5B46-18CC-ED4E5CBDA6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48079" y="4898742"/>
            <a:ext cx="3488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My sweet students and </a:t>
            </a:r>
          </a:p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I at Career Day</a:t>
            </a:r>
          </a:p>
        </p:txBody>
      </p:sp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287231" y="3858261"/>
            <a:ext cx="2743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  <a:ea typeface="APLRainbowRug" panose="02000603000000000000" pitchFamily="2" charset="0"/>
              </a:rPr>
              <a:t>My Family</a:t>
            </a: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t="13093" r="24590" b="5850"/>
          <a:stretch/>
        </p:blipFill>
        <p:spPr>
          <a:xfrm rot="5400000">
            <a:off x="402143" y="1298244"/>
            <a:ext cx="2501767" cy="2476443"/>
          </a:xfrm>
          <a:prstGeom prst="rect">
            <a:avLst/>
          </a:prstGeom>
        </p:spPr>
      </p:pic>
      <p:sp>
        <p:nvSpPr>
          <p:cNvPr id="22" name="TextBox 21"/>
          <p:cNvSpPr txBox="1"/>
          <p:nvPr>
            <p:custDataLst>
              <p:tags r:id="rId3"/>
            </p:custDataLst>
          </p:nvPr>
        </p:nvSpPr>
        <p:spPr>
          <a:xfrm>
            <a:off x="782468" y="4675038"/>
            <a:ext cx="2093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RX Friday at Four" pitchFamily="2" charset="0"/>
                <a:ea typeface="APLRainbowRug" panose="02000603000000000000" pitchFamily="2" charset="0"/>
              </a:rPr>
              <a:t>Let’s Chat!</a:t>
            </a: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1015513" y="5100795"/>
            <a:ext cx="218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laura@publicschools.org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5"/>
            </p:custDataLst>
          </p:nvPr>
        </p:nvSpPr>
        <p:spPr>
          <a:xfrm>
            <a:off x="978574" y="5610007"/>
            <a:ext cx="218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(535) 234 - 2342</a:t>
            </a:r>
          </a:p>
        </p:txBody>
      </p:sp>
      <p:sp>
        <p:nvSpPr>
          <p:cNvPr id="23" name="TextBox 22"/>
          <p:cNvSpPr txBox="1"/>
          <p:nvPr>
            <p:custDataLst>
              <p:tags r:id="rId6"/>
            </p:custDataLst>
          </p:nvPr>
        </p:nvSpPr>
        <p:spPr>
          <a:xfrm>
            <a:off x="6286019" y="3931491"/>
            <a:ext cx="2743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College</a:t>
            </a:r>
          </a:p>
        </p:txBody>
      </p:sp>
      <p:pic>
        <p:nvPicPr>
          <p:cNvPr id="24" name="Picture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88" y="4516266"/>
            <a:ext cx="2406361" cy="205817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90" y="4649771"/>
            <a:ext cx="2888807" cy="1924668"/>
          </a:xfrm>
          <a:prstGeom prst="rect">
            <a:avLst/>
          </a:prstGeom>
        </p:spPr>
      </p:pic>
      <p:sp>
        <p:nvSpPr>
          <p:cNvPr id="32" name="TextBox 31"/>
          <p:cNvSpPr txBox="1"/>
          <p:nvPr>
            <p:custDataLst>
              <p:tags r:id="rId9"/>
            </p:custDataLst>
          </p:nvPr>
        </p:nvSpPr>
        <p:spPr>
          <a:xfrm>
            <a:off x="3199450" y="4193101"/>
            <a:ext cx="2924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Favorite Place</a:t>
            </a:r>
          </a:p>
        </p:txBody>
      </p:sp>
      <p:sp>
        <p:nvSpPr>
          <p:cNvPr id="39" name="TextBox 38"/>
          <p:cNvSpPr txBox="1"/>
          <p:nvPr>
            <p:custDataLst>
              <p:tags r:id="rId10"/>
            </p:custDataLst>
          </p:nvPr>
        </p:nvSpPr>
        <p:spPr>
          <a:xfrm>
            <a:off x="3212643" y="1487989"/>
            <a:ext cx="3858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3486808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4953382" y="2353668"/>
            <a:ext cx="3561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PLRainbowRug" panose="02000603000000000000" pitchFamily="2" charset="0"/>
                <a:ea typeface="APLRainbowRug" panose="02000603000000000000" pitchFamily="2" charset="0"/>
              </a:rPr>
              <a:t>Mrs. </a:t>
            </a:r>
            <a:r>
              <a:rPr lang="en-US" sz="4000" b="1" dirty="0" err="1">
                <a:latin typeface="APLRainbowRug" panose="02000603000000000000" pitchFamily="2" charset="0"/>
                <a:ea typeface="APLRainbowRug" panose="02000603000000000000" pitchFamily="2" charset="0"/>
              </a:rPr>
              <a:t>Oathout</a:t>
            </a:r>
            <a:endParaRPr lang="en-US" sz="4000" b="1" dirty="0">
              <a:latin typeface="APLRainbowRug" panose="02000603000000000000" pitchFamily="2" charset="0"/>
              <a:ea typeface="APLRainbowRug" panose="02000603000000000000" pitchFamily="2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4880919" y="3930939"/>
            <a:ext cx="3917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4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8" name="Picture 1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9"/>
          <a:stretch/>
        </p:blipFill>
        <p:spPr>
          <a:xfrm>
            <a:off x="1254351" y="1814944"/>
            <a:ext cx="3063080" cy="307835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E0D046D-0A9A-FFB8-9D1F-DE22C5AF86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21328" y="2068907"/>
            <a:ext cx="3553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BRX Friday at Four" pitchFamily="2" charset="0"/>
                <a:ea typeface="APLPapaTroll" panose="02000603000000000000" pitchFamily="2" charset="0"/>
              </a:rPr>
              <a:t>Mrs. Oathout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106F186-1DBA-5B46-18CC-ED4E5CBDA6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48079" y="4898742"/>
            <a:ext cx="3488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My sweet students and </a:t>
            </a:r>
          </a:p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I at Career Day</a:t>
            </a:r>
          </a:p>
        </p:txBody>
      </p:sp>
    </p:spTree>
    <p:extLst>
      <p:ext uri="{BB962C8B-B14F-4D97-AF65-F5344CB8AC3E}">
        <p14:creationId xmlns:p14="http://schemas.microsoft.com/office/powerpoint/2010/main" val="2883538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287231" y="3858261"/>
            <a:ext cx="2743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  <a:ea typeface="APLRainbowRug" panose="02000603000000000000" pitchFamily="2" charset="0"/>
              </a:rPr>
              <a:t>My Family</a:t>
            </a: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t="13093" r="24590" b="5850"/>
          <a:stretch/>
        </p:blipFill>
        <p:spPr>
          <a:xfrm rot="5400000">
            <a:off x="402143" y="1298244"/>
            <a:ext cx="2501767" cy="2476443"/>
          </a:xfrm>
          <a:prstGeom prst="rect">
            <a:avLst/>
          </a:prstGeom>
        </p:spPr>
      </p:pic>
      <p:sp>
        <p:nvSpPr>
          <p:cNvPr id="22" name="TextBox 21"/>
          <p:cNvSpPr txBox="1"/>
          <p:nvPr>
            <p:custDataLst>
              <p:tags r:id="rId3"/>
            </p:custDataLst>
          </p:nvPr>
        </p:nvSpPr>
        <p:spPr>
          <a:xfrm>
            <a:off x="782468" y="4675038"/>
            <a:ext cx="2093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RX Friday at Four" pitchFamily="2" charset="0"/>
                <a:ea typeface="APLRainbowRug" panose="02000603000000000000" pitchFamily="2" charset="0"/>
              </a:rPr>
              <a:t>Let’s Chat!</a:t>
            </a: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1015513" y="5100795"/>
            <a:ext cx="218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laura@publicschools.org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5"/>
            </p:custDataLst>
          </p:nvPr>
        </p:nvSpPr>
        <p:spPr>
          <a:xfrm>
            <a:off x="978574" y="5610007"/>
            <a:ext cx="218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(535) 234 - 2342</a:t>
            </a:r>
          </a:p>
        </p:txBody>
      </p:sp>
      <p:sp>
        <p:nvSpPr>
          <p:cNvPr id="23" name="TextBox 22"/>
          <p:cNvSpPr txBox="1"/>
          <p:nvPr>
            <p:custDataLst>
              <p:tags r:id="rId6"/>
            </p:custDataLst>
          </p:nvPr>
        </p:nvSpPr>
        <p:spPr>
          <a:xfrm>
            <a:off x="6286019" y="3931491"/>
            <a:ext cx="2743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College</a:t>
            </a:r>
          </a:p>
        </p:txBody>
      </p:sp>
      <p:pic>
        <p:nvPicPr>
          <p:cNvPr id="24" name="Picture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88" y="4516266"/>
            <a:ext cx="2406361" cy="205817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90" y="4649771"/>
            <a:ext cx="2888807" cy="1924668"/>
          </a:xfrm>
          <a:prstGeom prst="rect">
            <a:avLst/>
          </a:prstGeom>
        </p:spPr>
      </p:pic>
      <p:sp>
        <p:nvSpPr>
          <p:cNvPr id="32" name="TextBox 31"/>
          <p:cNvSpPr txBox="1"/>
          <p:nvPr>
            <p:custDataLst>
              <p:tags r:id="rId9"/>
            </p:custDataLst>
          </p:nvPr>
        </p:nvSpPr>
        <p:spPr>
          <a:xfrm>
            <a:off x="3199450" y="4193101"/>
            <a:ext cx="2924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Favorite Place</a:t>
            </a:r>
          </a:p>
        </p:txBody>
      </p:sp>
      <p:sp>
        <p:nvSpPr>
          <p:cNvPr id="39" name="TextBox 38"/>
          <p:cNvSpPr txBox="1"/>
          <p:nvPr>
            <p:custDataLst>
              <p:tags r:id="rId10"/>
            </p:custDataLst>
          </p:nvPr>
        </p:nvSpPr>
        <p:spPr>
          <a:xfrm>
            <a:off x="3212643" y="1487989"/>
            <a:ext cx="3858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2749406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38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549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453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400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51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1903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524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958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422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706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244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532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9192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867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0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551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0180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66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724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369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980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3864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264</Words>
  <Application>Microsoft Office PowerPoint</Application>
  <PresentationFormat>On-screen Show (4:3)</PresentationFormat>
  <Paragraphs>24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APLPapaTroll</vt:lpstr>
      <vt:lpstr>Calibri Light</vt:lpstr>
      <vt:lpstr>APLRainbowRug</vt:lpstr>
      <vt:lpstr>Arial</vt:lpstr>
      <vt:lpstr>BRX Friday at Four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3</cp:revision>
  <dcterms:created xsi:type="dcterms:W3CDTF">2022-06-01T00:45:53Z</dcterms:created>
  <dcterms:modified xsi:type="dcterms:W3CDTF">2022-06-01T01:14:10Z</dcterms:modified>
</cp:coreProperties>
</file>